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68" r:id="rId4"/>
    <p:sldId id="270" r:id="rId5"/>
    <p:sldId id="286" r:id="rId6"/>
    <p:sldId id="290" r:id="rId7"/>
    <p:sldId id="266" r:id="rId8"/>
    <p:sldId id="274" r:id="rId9"/>
    <p:sldId id="263" r:id="rId10"/>
    <p:sldId id="276" r:id="rId11"/>
    <p:sldId id="264" r:id="rId12"/>
    <p:sldId id="260" r:id="rId13"/>
    <p:sldId id="261" r:id="rId14"/>
    <p:sldId id="280" r:id="rId15"/>
    <p:sldId id="259" r:id="rId16"/>
    <p:sldId id="288" r:id="rId17"/>
    <p:sldId id="291" r:id="rId18"/>
    <p:sldId id="267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33B"/>
    <a:srgbClr val="F84C3A"/>
    <a:srgbClr val="638ACF"/>
    <a:srgbClr val="B545E7"/>
    <a:srgbClr val="7EBA56"/>
    <a:srgbClr val="E4E4E4"/>
    <a:srgbClr val="EAEAEA"/>
    <a:srgbClr val="828ACF"/>
    <a:srgbClr val="4E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6374" autoAdjust="0"/>
  </p:normalViewPr>
  <p:slideViewPr>
    <p:cSldViewPr snapToGrid="0">
      <p:cViewPr varScale="1">
        <p:scale>
          <a:sx n="65" d="100"/>
          <a:sy n="65" d="100"/>
        </p:scale>
        <p:origin x="96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02CA5E-B609-4E1B-805E-ACBE29F33A1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851D81-E441-44A2-A55C-B8B76197329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Connectome:</a:t>
          </a:r>
        </a:p>
      </dgm:t>
    </dgm:pt>
    <dgm:pt modelId="{D5AE7589-A79E-43BC-BF3E-FCD4C65F3489}" type="parTrans" cxnId="{4A9E07CC-BD30-4F75-8243-7381038276B2}">
      <dgm:prSet/>
      <dgm:spPr/>
      <dgm:t>
        <a:bodyPr/>
        <a:lstStyle/>
        <a:p>
          <a:endParaRPr lang="en-US"/>
        </a:p>
      </dgm:t>
    </dgm:pt>
    <dgm:pt modelId="{5A468F9D-7A2F-42D6-8B71-35DDA844924D}" type="sibTrans" cxnId="{4A9E07CC-BD30-4F75-8243-7381038276B2}">
      <dgm:prSet/>
      <dgm:spPr/>
      <dgm:t>
        <a:bodyPr/>
        <a:lstStyle/>
        <a:p>
          <a:endParaRPr lang="en-US"/>
        </a:p>
      </dgm:t>
    </dgm:pt>
    <dgm:pt modelId="{6BD9FAF9-239B-404C-92EB-3D032CB1FB8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Functional Connectome:</a:t>
          </a:r>
        </a:p>
      </dgm:t>
    </dgm:pt>
    <dgm:pt modelId="{BA250CAD-98F1-437D-A0D9-393016750083}" type="parTrans" cxnId="{D9BA579F-72D6-435D-8F34-23E5A7D2D36B}">
      <dgm:prSet/>
      <dgm:spPr/>
      <dgm:t>
        <a:bodyPr/>
        <a:lstStyle/>
        <a:p>
          <a:endParaRPr lang="en-US"/>
        </a:p>
      </dgm:t>
    </dgm:pt>
    <dgm:pt modelId="{75BD2897-7BCB-4C0E-87A6-971C57D7D55E}" type="sibTrans" cxnId="{D9BA579F-72D6-435D-8F34-23E5A7D2D36B}">
      <dgm:prSet/>
      <dgm:spPr/>
      <dgm:t>
        <a:bodyPr/>
        <a:lstStyle/>
        <a:p>
          <a:endParaRPr lang="en-US"/>
        </a:p>
      </dgm:t>
    </dgm:pt>
    <dgm:pt modelId="{CEBFD052-053F-4E33-A678-F734832BC5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Brain activity read by fMRI </a:t>
          </a:r>
        </a:p>
        <a:p>
          <a:pPr>
            <a:lnSpc>
              <a:spcPct val="100000"/>
            </a:lnSpc>
          </a:pPr>
          <a:r>
            <a:rPr lang="en-US" sz="1600" dirty="0"/>
            <a:t>BOLD signals: blood activity</a:t>
          </a:r>
        </a:p>
      </dgm:t>
    </dgm:pt>
    <dgm:pt modelId="{58C6BCB0-3740-4600-A781-A3593F0C1846}" type="parTrans" cxnId="{FF647034-2DFB-4973-898C-0BF0C617CF77}">
      <dgm:prSet/>
      <dgm:spPr/>
      <dgm:t>
        <a:bodyPr/>
        <a:lstStyle/>
        <a:p>
          <a:endParaRPr lang="en-US"/>
        </a:p>
      </dgm:t>
    </dgm:pt>
    <dgm:pt modelId="{F8FCD233-0A88-47F2-A8CE-FBBDF005DDC7}" type="sibTrans" cxnId="{FF647034-2DFB-4973-898C-0BF0C617CF77}">
      <dgm:prSet/>
      <dgm:spPr/>
      <dgm:t>
        <a:bodyPr/>
        <a:lstStyle/>
        <a:p>
          <a:endParaRPr lang="en-US"/>
        </a:p>
      </dgm:t>
    </dgm:pt>
    <dgm:pt modelId="{9A6D76F8-6CD4-4C73-8762-5DAA92B6EE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FC is a correlation matrix of blood activity</a:t>
          </a:r>
        </a:p>
      </dgm:t>
    </dgm:pt>
    <dgm:pt modelId="{7FF0043D-C352-4294-ABA6-8AE7502F5D02}" type="parTrans" cxnId="{3EA09C01-3316-415F-A1F5-5CB4CCC3BB4B}">
      <dgm:prSet/>
      <dgm:spPr/>
      <dgm:t>
        <a:bodyPr/>
        <a:lstStyle/>
        <a:p>
          <a:endParaRPr lang="en-US"/>
        </a:p>
      </dgm:t>
    </dgm:pt>
    <dgm:pt modelId="{0CE7CB8A-6629-4274-BD91-99D8F7755AD1}" type="sibTrans" cxnId="{3EA09C01-3316-415F-A1F5-5CB4CCC3BB4B}">
      <dgm:prSet/>
      <dgm:spPr/>
      <dgm:t>
        <a:bodyPr/>
        <a:lstStyle/>
        <a:p>
          <a:endParaRPr lang="en-US"/>
        </a:p>
      </dgm:t>
    </dgm:pt>
    <dgm:pt modelId="{9A6E6E2D-5A76-442F-B352-2370342339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Entry represents correlation between two nodes</a:t>
          </a:r>
        </a:p>
      </dgm:t>
    </dgm:pt>
    <dgm:pt modelId="{A72823DE-99A0-471E-9D00-0BD80DEA45DA}" type="parTrans" cxnId="{5134478E-9D1D-40BC-83F7-D016A0DCD28B}">
      <dgm:prSet/>
      <dgm:spPr/>
      <dgm:t>
        <a:bodyPr/>
        <a:lstStyle/>
        <a:p>
          <a:endParaRPr lang="en-US"/>
        </a:p>
      </dgm:t>
    </dgm:pt>
    <dgm:pt modelId="{648887B3-181F-4336-923C-78B6E41AE541}" type="sibTrans" cxnId="{5134478E-9D1D-40BC-83F7-D016A0DCD28B}">
      <dgm:prSet/>
      <dgm:spPr/>
      <dgm:t>
        <a:bodyPr/>
        <a:lstStyle/>
        <a:p>
          <a:endParaRPr lang="en-US"/>
        </a:p>
      </dgm:t>
    </dgm:pt>
    <dgm:pt modelId="{BDF3B9D6-8B04-473E-A81C-676BE70F270F}" type="pres">
      <dgm:prSet presAssocID="{AC02CA5E-B609-4E1B-805E-ACBE29F33A12}" presName="root" presStyleCnt="0">
        <dgm:presLayoutVars>
          <dgm:dir/>
          <dgm:resizeHandles val="exact"/>
        </dgm:presLayoutVars>
      </dgm:prSet>
      <dgm:spPr/>
    </dgm:pt>
    <dgm:pt modelId="{684B7876-0ADB-463A-9240-FA67ACF250B1}" type="pres">
      <dgm:prSet presAssocID="{FE851D81-E441-44A2-A55C-B8B76197329C}" presName="compNode" presStyleCnt="0"/>
      <dgm:spPr/>
    </dgm:pt>
    <dgm:pt modelId="{724A9EAC-ACA5-4717-9F85-C69D4003CB5C}" type="pres">
      <dgm:prSet presAssocID="{FE851D81-E441-44A2-A55C-B8B7619732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DF5B6EBB-A786-44DB-A08F-6AC61BEECC45}" type="pres">
      <dgm:prSet presAssocID="{FE851D81-E441-44A2-A55C-B8B76197329C}" presName="iconSpace" presStyleCnt="0"/>
      <dgm:spPr/>
    </dgm:pt>
    <dgm:pt modelId="{A3DA9B10-FA0C-46EF-AFAE-7D79DD08F637}" type="pres">
      <dgm:prSet presAssocID="{FE851D81-E441-44A2-A55C-B8B76197329C}" presName="parTx" presStyleLbl="revTx" presStyleIdx="0" presStyleCnt="4" custLinFactNeighborX="218" custLinFactNeighborY="4320">
        <dgm:presLayoutVars>
          <dgm:chMax val="0"/>
          <dgm:chPref val="0"/>
        </dgm:presLayoutVars>
      </dgm:prSet>
      <dgm:spPr/>
    </dgm:pt>
    <dgm:pt modelId="{7833EAA3-E237-415A-9247-4DB5D30661BF}" type="pres">
      <dgm:prSet presAssocID="{FE851D81-E441-44A2-A55C-B8B76197329C}" presName="txSpace" presStyleCnt="0"/>
      <dgm:spPr/>
    </dgm:pt>
    <dgm:pt modelId="{3F34CA64-8670-4906-B070-81CA1AC9B61B}" type="pres">
      <dgm:prSet presAssocID="{FE851D81-E441-44A2-A55C-B8B76197329C}" presName="desTx" presStyleLbl="revTx" presStyleIdx="1" presStyleCnt="4">
        <dgm:presLayoutVars/>
      </dgm:prSet>
      <dgm:spPr/>
    </dgm:pt>
    <dgm:pt modelId="{29EA0C55-E42A-4B3A-AE6A-41FF0CE2FCCB}" type="pres">
      <dgm:prSet presAssocID="{5A468F9D-7A2F-42D6-8B71-35DDA844924D}" presName="sibTrans" presStyleCnt="0"/>
      <dgm:spPr/>
    </dgm:pt>
    <dgm:pt modelId="{4D280F56-D860-477A-B4AD-70E7A2882939}" type="pres">
      <dgm:prSet presAssocID="{6BD9FAF9-239B-404C-92EB-3D032CB1FB8E}" presName="compNode" presStyleCnt="0"/>
      <dgm:spPr/>
    </dgm:pt>
    <dgm:pt modelId="{7F5EDB47-1382-4C9D-B481-3D96B207B96D}" type="pres">
      <dgm:prSet presAssocID="{6BD9FAF9-239B-404C-92EB-3D032CB1FB8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CFA9FA40-9993-4223-95CE-85773C19A16F}" type="pres">
      <dgm:prSet presAssocID="{6BD9FAF9-239B-404C-92EB-3D032CB1FB8E}" presName="iconSpace" presStyleCnt="0"/>
      <dgm:spPr/>
    </dgm:pt>
    <dgm:pt modelId="{0A270E83-CDAE-445C-A480-CE3582D3DDBD}" type="pres">
      <dgm:prSet presAssocID="{6BD9FAF9-239B-404C-92EB-3D032CB1FB8E}" presName="parTx" presStyleLbl="revTx" presStyleIdx="2" presStyleCnt="4">
        <dgm:presLayoutVars>
          <dgm:chMax val="0"/>
          <dgm:chPref val="0"/>
        </dgm:presLayoutVars>
      </dgm:prSet>
      <dgm:spPr/>
    </dgm:pt>
    <dgm:pt modelId="{9B532B0E-8FAF-4951-A979-AF46722CB048}" type="pres">
      <dgm:prSet presAssocID="{6BD9FAF9-239B-404C-92EB-3D032CB1FB8E}" presName="txSpace" presStyleCnt="0"/>
      <dgm:spPr/>
    </dgm:pt>
    <dgm:pt modelId="{E17375AF-55BB-44B6-A479-07708FDFEE8E}" type="pres">
      <dgm:prSet presAssocID="{6BD9FAF9-239B-404C-92EB-3D032CB1FB8E}" presName="desTx" presStyleLbl="revTx" presStyleIdx="3" presStyleCnt="4" custLinFactNeighborX="109" custLinFactNeighborY="-16637">
        <dgm:presLayoutVars/>
      </dgm:prSet>
      <dgm:spPr/>
    </dgm:pt>
  </dgm:ptLst>
  <dgm:cxnLst>
    <dgm:cxn modelId="{3EA09C01-3316-415F-A1F5-5CB4CCC3BB4B}" srcId="{6BD9FAF9-239B-404C-92EB-3D032CB1FB8E}" destId="{9A6D76F8-6CD4-4C73-8762-5DAA92B6EE80}" srcOrd="1" destOrd="0" parTransId="{7FF0043D-C352-4294-ABA6-8AE7502F5D02}" sibTransId="{0CE7CB8A-6629-4274-BD91-99D8F7755AD1}"/>
    <dgm:cxn modelId="{D0743014-B305-47BA-AC91-B64CBF53E78F}" type="presOf" srcId="{9A6E6E2D-5A76-442F-B352-237034233921}" destId="{E17375AF-55BB-44B6-A479-07708FDFEE8E}" srcOrd="0" destOrd="2" presId="urn:microsoft.com/office/officeart/2018/2/layout/IconLabelDescriptionList"/>
    <dgm:cxn modelId="{312A101F-5F13-4F3A-A8DD-7A8CFA60D3B2}" type="presOf" srcId="{CEBFD052-053F-4E33-A678-F734832BC5D7}" destId="{E17375AF-55BB-44B6-A479-07708FDFEE8E}" srcOrd="0" destOrd="0" presId="urn:microsoft.com/office/officeart/2018/2/layout/IconLabelDescriptionList"/>
    <dgm:cxn modelId="{FF647034-2DFB-4973-898C-0BF0C617CF77}" srcId="{6BD9FAF9-239B-404C-92EB-3D032CB1FB8E}" destId="{CEBFD052-053F-4E33-A678-F734832BC5D7}" srcOrd="0" destOrd="0" parTransId="{58C6BCB0-3740-4600-A781-A3593F0C1846}" sibTransId="{F8FCD233-0A88-47F2-A8CE-FBBDF005DDC7}"/>
    <dgm:cxn modelId="{EFE0393F-7AFA-4C50-9ACE-EC3B2317B0F9}" type="presOf" srcId="{AC02CA5E-B609-4E1B-805E-ACBE29F33A12}" destId="{BDF3B9D6-8B04-473E-A81C-676BE70F270F}" srcOrd="0" destOrd="0" presId="urn:microsoft.com/office/officeart/2018/2/layout/IconLabelDescriptionList"/>
    <dgm:cxn modelId="{01BA687E-CE49-4208-816C-04342F649C3B}" type="presOf" srcId="{6BD9FAF9-239B-404C-92EB-3D032CB1FB8E}" destId="{0A270E83-CDAE-445C-A480-CE3582D3DDBD}" srcOrd="0" destOrd="0" presId="urn:microsoft.com/office/officeart/2018/2/layout/IconLabelDescriptionList"/>
    <dgm:cxn modelId="{D7C0B58D-C920-4127-AC18-BA559A8CE390}" type="presOf" srcId="{FE851D81-E441-44A2-A55C-B8B76197329C}" destId="{A3DA9B10-FA0C-46EF-AFAE-7D79DD08F637}" srcOrd="0" destOrd="0" presId="urn:microsoft.com/office/officeart/2018/2/layout/IconLabelDescriptionList"/>
    <dgm:cxn modelId="{5134478E-9D1D-40BC-83F7-D016A0DCD28B}" srcId="{6BD9FAF9-239B-404C-92EB-3D032CB1FB8E}" destId="{9A6E6E2D-5A76-442F-B352-237034233921}" srcOrd="2" destOrd="0" parTransId="{A72823DE-99A0-471E-9D00-0BD80DEA45DA}" sibTransId="{648887B3-181F-4336-923C-78B6E41AE541}"/>
    <dgm:cxn modelId="{D9BA579F-72D6-435D-8F34-23E5A7D2D36B}" srcId="{AC02CA5E-B609-4E1B-805E-ACBE29F33A12}" destId="{6BD9FAF9-239B-404C-92EB-3D032CB1FB8E}" srcOrd="1" destOrd="0" parTransId="{BA250CAD-98F1-437D-A0D9-393016750083}" sibTransId="{75BD2897-7BCB-4C0E-87A6-971C57D7D55E}"/>
    <dgm:cxn modelId="{4A9E07CC-BD30-4F75-8243-7381038276B2}" srcId="{AC02CA5E-B609-4E1B-805E-ACBE29F33A12}" destId="{FE851D81-E441-44A2-A55C-B8B76197329C}" srcOrd="0" destOrd="0" parTransId="{D5AE7589-A79E-43BC-BF3E-FCD4C65F3489}" sibTransId="{5A468F9D-7A2F-42D6-8B71-35DDA844924D}"/>
    <dgm:cxn modelId="{1C3641E2-A49D-4456-BCA8-E0904648AF75}" type="presOf" srcId="{9A6D76F8-6CD4-4C73-8762-5DAA92B6EE80}" destId="{E17375AF-55BB-44B6-A479-07708FDFEE8E}" srcOrd="0" destOrd="1" presId="urn:microsoft.com/office/officeart/2018/2/layout/IconLabelDescriptionList"/>
    <dgm:cxn modelId="{7B677626-0385-4DCD-B485-87E77D283113}" type="presParOf" srcId="{BDF3B9D6-8B04-473E-A81C-676BE70F270F}" destId="{684B7876-0ADB-463A-9240-FA67ACF250B1}" srcOrd="0" destOrd="0" presId="urn:microsoft.com/office/officeart/2018/2/layout/IconLabelDescriptionList"/>
    <dgm:cxn modelId="{66850723-9469-48AF-B54F-CFFA64C9004D}" type="presParOf" srcId="{684B7876-0ADB-463A-9240-FA67ACF250B1}" destId="{724A9EAC-ACA5-4717-9F85-C69D4003CB5C}" srcOrd="0" destOrd="0" presId="urn:microsoft.com/office/officeart/2018/2/layout/IconLabelDescriptionList"/>
    <dgm:cxn modelId="{5DC4723A-CB3B-4C44-922D-DE1A6711E4B6}" type="presParOf" srcId="{684B7876-0ADB-463A-9240-FA67ACF250B1}" destId="{DF5B6EBB-A786-44DB-A08F-6AC61BEECC45}" srcOrd="1" destOrd="0" presId="urn:microsoft.com/office/officeart/2018/2/layout/IconLabelDescriptionList"/>
    <dgm:cxn modelId="{B3BCF2E3-E246-4FC5-99D4-420C312A074D}" type="presParOf" srcId="{684B7876-0ADB-463A-9240-FA67ACF250B1}" destId="{A3DA9B10-FA0C-46EF-AFAE-7D79DD08F637}" srcOrd="2" destOrd="0" presId="urn:microsoft.com/office/officeart/2018/2/layout/IconLabelDescriptionList"/>
    <dgm:cxn modelId="{B5521ED0-21E9-4731-9E95-BC41A9141DC9}" type="presParOf" srcId="{684B7876-0ADB-463A-9240-FA67ACF250B1}" destId="{7833EAA3-E237-415A-9247-4DB5D30661BF}" srcOrd="3" destOrd="0" presId="urn:microsoft.com/office/officeart/2018/2/layout/IconLabelDescriptionList"/>
    <dgm:cxn modelId="{E9CCC77C-18DE-4799-B83A-0A09400A60B5}" type="presParOf" srcId="{684B7876-0ADB-463A-9240-FA67ACF250B1}" destId="{3F34CA64-8670-4906-B070-81CA1AC9B61B}" srcOrd="4" destOrd="0" presId="urn:microsoft.com/office/officeart/2018/2/layout/IconLabelDescriptionList"/>
    <dgm:cxn modelId="{EFCF94A6-A6BD-4550-9605-364CD842DB2B}" type="presParOf" srcId="{BDF3B9D6-8B04-473E-A81C-676BE70F270F}" destId="{29EA0C55-E42A-4B3A-AE6A-41FF0CE2FCCB}" srcOrd="1" destOrd="0" presId="urn:microsoft.com/office/officeart/2018/2/layout/IconLabelDescriptionList"/>
    <dgm:cxn modelId="{8BE005D6-655F-42E3-A1D6-A6A32E46F942}" type="presParOf" srcId="{BDF3B9D6-8B04-473E-A81C-676BE70F270F}" destId="{4D280F56-D860-477A-B4AD-70E7A2882939}" srcOrd="2" destOrd="0" presId="urn:microsoft.com/office/officeart/2018/2/layout/IconLabelDescriptionList"/>
    <dgm:cxn modelId="{6A701E80-C27B-4244-AEA2-199F520CA2C0}" type="presParOf" srcId="{4D280F56-D860-477A-B4AD-70E7A2882939}" destId="{7F5EDB47-1382-4C9D-B481-3D96B207B96D}" srcOrd="0" destOrd="0" presId="urn:microsoft.com/office/officeart/2018/2/layout/IconLabelDescriptionList"/>
    <dgm:cxn modelId="{A7BAAB6F-820C-470E-9C41-366EDA88AF97}" type="presParOf" srcId="{4D280F56-D860-477A-B4AD-70E7A2882939}" destId="{CFA9FA40-9993-4223-95CE-85773C19A16F}" srcOrd="1" destOrd="0" presId="urn:microsoft.com/office/officeart/2018/2/layout/IconLabelDescriptionList"/>
    <dgm:cxn modelId="{456C00E3-00ED-482D-9FFD-207BA7931D83}" type="presParOf" srcId="{4D280F56-D860-477A-B4AD-70E7A2882939}" destId="{0A270E83-CDAE-445C-A480-CE3582D3DDBD}" srcOrd="2" destOrd="0" presId="urn:microsoft.com/office/officeart/2018/2/layout/IconLabelDescriptionList"/>
    <dgm:cxn modelId="{834C1D4B-0A51-4623-86BE-A8DE86A281CB}" type="presParOf" srcId="{4D280F56-D860-477A-B4AD-70E7A2882939}" destId="{9B532B0E-8FAF-4951-A979-AF46722CB048}" srcOrd="3" destOrd="0" presId="urn:microsoft.com/office/officeart/2018/2/layout/IconLabelDescriptionList"/>
    <dgm:cxn modelId="{13F7F923-32C4-46E1-85D2-909E13AB57C9}" type="presParOf" srcId="{4D280F56-D860-477A-B4AD-70E7A2882939}" destId="{E17375AF-55BB-44B6-A479-07708FDFEE8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A9EAC-ACA5-4717-9F85-C69D4003CB5C}">
      <dsp:nvSpPr>
        <dsp:cNvPr id="0" name=""/>
        <dsp:cNvSpPr/>
      </dsp:nvSpPr>
      <dsp:spPr>
        <a:xfrm>
          <a:off x="331199" y="17786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A9B10-FA0C-46EF-AFAE-7D79DD08F637}">
      <dsp:nvSpPr>
        <dsp:cNvPr id="0" name=""/>
        <dsp:cNvSpPr/>
      </dsp:nvSpPr>
      <dsp:spPr>
        <a:xfrm>
          <a:off x="340617" y="187556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Connectome:</a:t>
          </a:r>
        </a:p>
      </dsp:txBody>
      <dsp:txXfrm>
        <a:off x="340617" y="1875566"/>
        <a:ext cx="4320000" cy="648000"/>
      </dsp:txXfrm>
    </dsp:sp>
    <dsp:sp modelId="{3F34CA64-8670-4906-B070-81CA1AC9B61B}">
      <dsp:nvSpPr>
        <dsp:cNvPr id="0" name=""/>
        <dsp:cNvSpPr/>
      </dsp:nvSpPr>
      <dsp:spPr>
        <a:xfrm>
          <a:off x="331199" y="2568925"/>
          <a:ext cx="4320000" cy="1276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EDB47-1382-4C9D-B481-3D96B207B96D}">
      <dsp:nvSpPr>
        <dsp:cNvPr id="0" name=""/>
        <dsp:cNvSpPr/>
      </dsp:nvSpPr>
      <dsp:spPr>
        <a:xfrm>
          <a:off x="5407199" y="17786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70E83-CDAE-445C-A480-CE3582D3DDBD}">
      <dsp:nvSpPr>
        <dsp:cNvPr id="0" name=""/>
        <dsp:cNvSpPr/>
      </dsp:nvSpPr>
      <dsp:spPr>
        <a:xfrm>
          <a:off x="5407199" y="184757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Functional Connectome:</a:t>
          </a:r>
        </a:p>
      </dsp:txBody>
      <dsp:txXfrm>
        <a:off x="5407199" y="1847573"/>
        <a:ext cx="4320000" cy="648000"/>
      </dsp:txXfrm>
    </dsp:sp>
    <dsp:sp modelId="{E17375AF-55BB-44B6-A479-07708FDFEE8E}">
      <dsp:nvSpPr>
        <dsp:cNvPr id="0" name=""/>
        <dsp:cNvSpPr/>
      </dsp:nvSpPr>
      <dsp:spPr>
        <a:xfrm>
          <a:off x="5411908" y="2356543"/>
          <a:ext cx="4320000" cy="1276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Brain activity read by fMRI 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BOLD signals: blood activity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FC is a correlation matrix of blood activity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Entry represents correlation between two nodes</a:t>
          </a:r>
        </a:p>
      </dsp:txBody>
      <dsp:txXfrm>
        <a:off x="5411908" y="2356543"/>
        <a:ext cx="4320000" cy="1276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2A9C5-ED63-4701-A8A4-7B0D1EC52C5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E5355-DD3D-46FA-BD84-BD59EBDF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01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E5355-DD3D-46FA-BD84-BD59EBDF66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45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56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61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4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3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00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85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3B8ACD-C98F-4CDA-97AF-35786155943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A595DB-3AB3-4975-B9A0-8DC648FDD96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99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s://doi.org/10.1002/hbm.25379" TargetMode="External"/><Relationship Id="rId5" Type="http://schemas.openxmlformats.org/officeDocument/2006/relationships/hyperlink" Target="https://arxiv.org/abs/1904.12787" TargetMode="External"/><Relationship Id="rId4" Type="http://schemas.openxmlformats.org/officeDocument/2006/relationships/hyperlink" Target="https://doi.org/10.1145/3357384.335781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hyperlink" Target="https://github.com/Lin-Yijie/Graph-Matching-Network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101E-3863-44F3-9857-0AE8FA934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Neural Networks for FC Fingerprinting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0638B-216A-43C8-86CB-89F5BB8634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Members: Thomas Muha</a:t>
            </a:r>
          </a:p>
          <a:p>
            <a:r>
              <a:rPr lang="en-US" dirty="0"/>
              <a:t>Advisor: Gowtham Atluri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15F339-4DD6-4E68-AB94-322F027D6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5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3"/>
    </mc:Choice>
    <mc:Fallback xmlns="">
      <p:transition spd="slow" advTm="13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1EBAF-4465-45BB-985B-6BC47D65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Specifications –</a:t>
            </a:r>
            <a:br>
              <a:rPr lang="en-US" dirty="0"/>
            </a:br>
            <a:r>
              <a:rPr lang="en-US" dirty="0"/>
              <a:t>Siamese Graph Convolutional Networks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63D8793-006E-4C8B-914C-A036FFFFF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9"/>
    </mc:Choice>
    <mc:Fallback xmlns="">
      <p:transition spd="slow" advTm="4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4" name="Straight Arrow Connector 1603">
            <a:extLst>
              <a:ext uri="{FF2B5EF4-FFF2-40B4-BE49-F238E27FC236}">
                <a16:creationId xmlns:a16="http://schemas.microsoft.com/office/drawing/2014/main" id="{08C3150B-A390-408A-BED2-3738862D782D}"/>
              </a:ext>
            </a:extLst>
          </p:cNvPr>
          <p:cNvCxnSpPr>
            <a:cxnSpLocks/>
          </p:cNvCxnSpPr>
          <p:nvPr/>
        </p:nvCxnSpPr>
        <p:spPr>
          <a:xfrm>
            <a:off x="6919407" y="4911798"/>
            <a:ext cx="3674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3040C9E-27DA-46DA-8A9D-85019F76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Siamese Graph 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C5D-A429-420B-BA4C-4A6EC24F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806007"/>
          </a:xfrm>
        </p:spPr>
        <p:txBody>
          <a:bodyPr>
            <a:normAutofit/>
          </a:bodyPr>
          <a:lstStyle/>
          <a:p>
            <a:r>
              <a:rPr lang="en-US" dirty="0"/>
              <a:t>Pair of graphs to a similarity value</a:t>
            </a:r>
          </a:p>
          <a:p>
            <a:r>
              <a:rPr lang="en-US" dirty="0"/>
              <a:t>Each branch is a GCN</a:t>
            </a:r>
          </a:p>
          <a:p>
            <a:r>
              <a:rPr lang="en-US" dirty="0"/>
              <a:t>Dot product layer combines features</a:t>
            </a:r>
          </a:p>
          <a:p>
            <a:r>
              <a:rPr lang="en-US" dirty="0"/>
              <a:t>Similarity layer maps to a similarity value</a:t>
            </a:r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93F7349C-D68D-4FD2-B1E5-F773E38EE1AD}"/>
              </a:ext>
            </a:extLst>
          </p:cNvPr>
          <p:cNvSpPr/>
          <p:nvPr/>
        </p:nvSpPr>
        <p:spPr>
          <a:xfrm>
            <a:off x="2014962" y="39745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5838C84E-477D-4030-9D1A-4812DB0C9436}"/>
              </a:ext>
            </a:extLst>
          </p:cNvPr>
          <p:cNvSpPr/>
          <p:nvPr/>
        </p:nvSpPr>
        <p:spPr>
          <a:xfrm>
            <a:off x="2128174" y="39745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996E56E7-B710-4D1F-A824-CC6B1086B8DC}"/>
              </a:ext>
            </a:extLst>
          </p:cNvPr>
          <p:cNvSpPr/>
          <p:nvPr/>
        </p:nvSpPr>
        <p:spPr>
          <a:xfrm>
            <a:off x="2244040" y="39745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95D2E363-0BFC-4185-A2E8-9B59851E05D7}"/>
              </a:ext>
            </a:extLst>
          </p:cNvPr>
          <p:cNvSpPr/>
          <p:nvPr/>
        </p:nvSpPr>
        <p:spPr>
          <a:xfrm>
            <a:off x="2354598" y="39745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156E1A4A-E5B9-4A00-B766-C85AAEBA6624}"/>
              </a:ext>
            </a:extLst>
          </p:cNvPr>
          <p:cNvSpPr/>
          <p:nvPr/>
        </p:nvSpPr>
        <p:spPr>
          <a:xfrm>
            <a:off x="2467810" y="39745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642D1637-AE47-4505-ADBC-281CE7B4C5D4}"/>
              </a:ext>
            </a:extLst>
          </p:cNvPr>
          <p:cNvSpPr/>
          <p:nvPr/>
        </p:nvSpPr>
        <p:spPr>
          <a:xfrm>
            <a:off x="2578368" y="39745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2B00188F-FCD3-4B7C-8984-C15484ED40D1}"/>
              </a:ext>
            </a:extLst>
          </p:cNvPr>
          <p:cNvSpPr/>
          <p:nvPr/>
        </p:nvSpPr>
        <p:spPr>
          <a:xfrm>
            <a:off x="2014962" y="40877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5FFFF322-BD0F-4CC0-8A2F-2F813CBDCA4F}"/>
              </a:ext>
            </a:extLst>
          </p:cNvPr>
          <p:cNvSpPr/>
          <p:nvPr/>
        </p:nvSpPr>
        <p:spPr>
          <a:xfrm>
            <a:off x="2128174" y="40877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548E3D42-F4F6-4C48-A82C-65083C544976}"/>
              </a:ext>
            </a:extLst>
          </p:cNvPr>
          <p:cNvSpPr/>
          <p:nvPr/>
        </p:nvSpPr>
        <p:spPr>
          <a:xfrm>
            <a:off x="2244040" y="40877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B8EA32D3-691E-4693-9C6F-03E9C7C4C5A4}"/>
              </a:ext>
            </a:extLst>
          </p:cNvPr>
          <p:cNvSpPr/>
          <p:nvPr/>
        </p:nvSpPr>
        <p:spPr>
          <a:xfrm>
            <a:off x="2354598" y="40877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3D86E784-87AD-44A5-AD81-BEA8AF47982C}"/>
              </a:ext>
            </a:extLst>
          </p:cNvPr>
          <p:cNvSpPr/>
          <p:nvPr/>
        </p:nvSpPr>
        <p:spPr>
          <a:xfrm>
            <a:off x="2467810" y="40877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4259CDAA-DFD8-4C03-B4A6-4A602FA33924}"/>
              </a:ext>
            </a:extLst>
          </p:cNvPr>
          <p:cNvSpPr/>
          <p:nvPr/>
        </p:nvSpPr>
        <p:spPr>
          <a:xfrm>
            <a:off x="2578368" y="40877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DA38A6E3-6F81-4FCC-9243-EC47C2C1B48E}"/>
              </a:ext>
            </a:extLst>
          </p:cNvPr>
          <p:cNvSpPr/>
          <p:nvPr/>
        </p:nvSpPr>
        <p:spPr>
          <a:xfrm>
            <a:off x="2014962" y="42009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4A1A4866-EE05-456D-B3A1-52D68DC1F99F}"/>
              </a:ext>
            </a:extLst>
          </p:cNvPr>
          <p:cNvSpPr/>
          <p:nvPr/>
        </p:nvSpPr>
        <p:spPr>
          <a:xfrm>
            <a:off x="2128174" y="42009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D9B25456-1469-4E74-B146-AC2C07CB77D3}"/>
              </a:ext>
            </a:extLst>
          </p:cNvPr>
          <p:cNvSpPr/>
          <p:nvPr/>
        </p:nvSpPr>
        <p:spPr>
          <a:xfrm>
            <a:off x="2244040" y="42009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38F680E9-24AD-4E88-93AC-7AA0276F3BB3}"/>
              </a:ext>
            </a:extLst>
          </p:cNvPr>
          <p:cNvSpPr/>
          <p:nvPr/>
        </p:nvSpPr>
        <p:spPr>
          <a:xfrm>
            <a:off x="2354598" y="42009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E15EE0EF-E125-456A-9718-9C0C53E898B0}"/>
              </a:ext>
            </a:extLst>
          </p:cNvPr>
          <p:cNvSpPr/>
          <p:nvPr/>
        </p:nvSpPr>
        <p:spPr>
          <a:xfrm>
            <a:off x="2467810" y="42009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AD74F0C7-4FC9-42B7-831A-7B2B46349066}"/>
              </a:ext>
            </a:extLst>
          </p:cNvPr>
          <p:cNvSpPr/>
          <p:nvPr/>
        </p:nvSpPr>
        <p:spPr>
          <a:xfrm>
            <a:off x="2578368" y="42009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Rectangle 1094">
            <a:extLst>
              <a:ext uri="{FF2B5EF4-FFF2-40B4-BE49-F238E27FC236}">
                <a16:creationId xmlns:a16="http://schemas.microsoft.com/office/drawing/2014/main" id="{B6DF2A97-907F-4827-8FEB-A5E3703C77FE}"/>
              </a:ext>
            </a:extLst>
          </p:cNvPr>
          <p:cNvSpPr/>
          <p:nvPr/>
        </p:nvSpPr>
        <p:spPr>
          <a:xfrm>
            <a:off x="2014962" y="43141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Rectangle 1095">
            <a:extLst>
              <a:ext uri="{FF2B5EF4-FFF2-40B4-BE49-F238E27FC236}">
                <a16:creationId xmlns:a16="http://schemas.microsoft.com/office/drawing/2014/main" id="{2B26CE29-401D-4E82-9A70-DDFA58AD13AA}"/>
              </a:ext>
            </a:extLst>
          </p:cNvPr>
          <p:cNvSpPr/>
          <p:nvPr/>
        </p:nvSpPr>
        <p:spPr>
          <a:xfrm>
            <a:off x="2128174" y="43141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984CDE6C-629F-4B0F-B929-AC0AF66EF6C8}"/>
              </a:ext>
            </a:extLst>
          </p:cNvPr>
          <p:cNvSpPr/>
          <p:nvPr/>
        </p:nvSpPr>
        <p:spPr>
          <a:xfrm>
            <a:off x="2244040" y="43141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7CFA53BA-3DB1-4738-BB3A-7DFED239F599}"/>
              </a:ext>
            </a:extLst>
          </p:cNvPr>
          <p:cNvSpPr/>
          <p:nvPr/>
        </p:nvSpPr>
        <p:spPr>
          <a:xfrm>
            <a:off x="2354598" y="43141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521E01C2-087A-4305-8B90-D59164351363}"/>
              </a:ext>
            </a:extLst>
          </p:cNvPr>
          <p:cNvSpPr/>
          <p:nvPr/>
        </p:nvSpPr>
        <p:spPr>
          <a:xfrm>
            <a:off x="2467810" y="43141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>
            <a:extLst>
              <a:ext uri="{FF2B5EF4-FFF2-40B4-BE49-F238E27FC236}">
                <a16:creationId xmlns:a16="http://schemas.microsoft.com/office/drawing/2014/main" id="{3B5753AD-B817-4285-BE96-ACD4AAA8EC4A}"/>
              </a:ext>
            </a:extLst>
          </p:cNvPr>
          <p:cNvSpPr/>
          <p:nvPr/>
        </p:nvSpPr>
        <p:spPr>
          <a:xfrm>
            <a:off x="2578368" y="43141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Rectangle 1100">
            <a:extLst>
              <a:ext uri="{FF2B5EF4-FFF2-40B4-BE49-F238E27FC236}">
                <a16:creationId xmlns:a16="http://schemas.microsoft.com/office/drawing/2014/main" id="{EBD8200D-6004-4CAB-84D9-61244D97F815}"/>
              </a:ext>
            </a:extLst>
          </p:cNvPr>
          <p:cNvSpPr/>
          <p:nvPr/>
        </p:nvSpPr>
        <p:spPr>
          <a:xfrm>
            <a:off x="2014962" y="44273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5492CAE1-0866-4559-9D4A-5F32E7C03A5E}"/>
              </a:ext>
            </a:extLst>
          </p:cNvPr>
          <p:cNvSpPr/>
          <p:nvPr/>
        </p:nvSpPr>
        <p:spPr>
          <a:xfrm>
            <a:off x="2128174" y="44273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503A696B-9E77-464F-B333-FB69B51D5193}"/>
              </a:ext>
            </a:extLst>
          </p:cNvPr>
          <p:cNvSpPr/>
          <p:nvPr/>
        </p:nvSpPr>
        <p:spPr>
          <a:xfrm>
            <a:off x="2244040" y="44273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BD1686C0-2958-4116-A5A7-16EEDC526509}"/>
              </a:ext>
            </a:extLst>
          </p:cNvPr>
          <p:cNvSpPr/>
          <p:nvPr/>
        </p:nvSpPr>
        <p:spPr>
          <a:xfrm>
            <a:off x="2354598" y="44273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Rectangle 1104">
            <a:extLst>
              <a:ext uri="{FF2B5EF4-FFF2-40B4-BE49-F238E27FC236}">
                <a16:creationId xmlns:a16="http://schemas.microsoft.com/office/drawing/2014/main" id="{E0F75400-2624-4A6A-8CB3-CBCBF9631A75}"/>
              </a:ext>
            </a:extLst>
          </p:cNvPr>
          <p:cNvSpPr/>
          <p:nvPr/>
        </p:nvSpPr>
        <p:spPr>
          <a:xfrm>
            <a:off x="2467810" y="44273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97530F21-FBD7-4A25-A8CC-205E6D87DE89}"/>
              </a:ext>
            </a:extLst>
          </p:cNvPr>
          <p:cNvSpPr/>
          <p:nvPr/>
        </p:nvSpPr>
        <p:spPr>
          <a:xfrm>
            <a:off x="2578368" y="44273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6A4D18BC-0622-490C-A76E-FBDCDDC482E1}"/>
              </a:ext>
            </a:extLst>
          </p:cNvPr>
          <p:cNvSpPr/>
          <p:nvPr/>
        </p:nvSpPr>
        <p:spPr>
          <a:xfrm>
            <a:off x="2014962" y="45406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21896551-F441-41F1-BA22-49921B5C74EE}"/>
              </a:ext>
            </a:extLst>
          </p:cNvPr>
          <p:cNvSpPr/>
          <p:nvPr/>
        </p:nvSpPr>
        <p:spPr>
          <a:xfrm>
            <a:off x="2128174" y="45406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28C140AC-F557-4449-9565-B2B1FE530854}"/>
              </a:ext>
            </a:extLst>
          </p:cNvPr>
          <p:cNvSpPr/>
          <p:nvPr/>
        </p:nvSpPr>
        <p:spPr>
          <a:xfrm>
            <a:off x="2244040" y="45406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Rectangle 1109">
            <a:extLst>
              <a:ext uri="{FF2B5EF4-FFF2-40B4-BE49-F238E27FC236}">
                <a16:creationId xmlns:a16="http://schemas.microsoft.com/office/drawing/2014/main" id="{57497882-94B7-4BB2-90D4-D192C50DE2E6}"/>
              </a:ext>
            </a:extLst>
          </p:cNvPr>
          <p:cNvSpPr/>
          <p:nvPr/>
        </p:nvSpPr>
        <p:spPr>
          <a:xfrm>
            <a:off x="2354598" y="45406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Rectangle 1110">
            <a:extLst>
              <a:ext uri="{FF2B5EF4-FFF2-40B4-BE49-F238E27FC236}">
                <a16:creationId xmlns:a16="http://schemas.microsoft.com/office/drawing/2014/main" id="{D821B645-5BB2-49B8-A7A4-9E5EECF0F655}"/>
              </a:ext>
            </a:extLst>
          </p:cNvPr>
          <p:cNvSpPr/>
          <p:nvPr/>
        </p:nvSpPr>
        <p:spPr>
          <a:xfrm>
            <a:off x="2467810" y="45406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Rectangle 1111">
            <a:extLst>
              <a:ext uri="{FF2B5EF4-FFF2-40B4-BE49-F238E27FC236}">
                <a16:creationId xmlns:a16="http://schemas.microsoft.com/office/drawing/2014/main" id="{60391984-CCD2-4512-9F42-574D7E786564}"/>
              </a:ext>
            </a:extLst>
          </p:cNvPr>
          <p:cNvSpPr/>
          <p:nvPr/>
        </p:nvSpPr>
        <p:spPr>
          <a:xfrm>
            <a:off x="2578368" y="45406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8" name="Straight Arrow Connector 1337">
            <a:extLst>
              <a:ext uri="{FF2B5EF4-FFF2-40B4-BE49-F238E27FC236}">
                <a16:creationId xmlns:a16="http://schemas.microsoft.com/office/drawing/2014/main" id="{82CC8679-9B25-4A2F-A4F1-8A4052C86D08}"/>
              </a:ext>
            </a:extLst>
          </p:cNvPr>
          <p:cNvCxnSpPr>
            <a:cxnSpLocks/>
          </p:cNvCxnSpPr>
          <p:nvPr/>
        </p:nvCxnSpPr>
        <p:spPr>
          <a:xfrm>
            <a:off x="4174100" y="4319488"/>
            <a:ext cx="3674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39" name="Straight Arrow Connector 1338">
            <a:extLst>
              <a:ext uri="{FF2B5EF4-FFF2-40B4-BE49-F238E27FC236}">
                <a16:creationId xmlns:a16="http://schemas.microsoft.com/office/drawing/2014/main" id="{20728240-190D-495F-A502-475B8FFD1EF2}"/>
              </a:ext>
            </a:extLst>
          </p:cNvPr>
          <p:cNvCxnSpPr>
            <a:cxnSpLocks/>
          </p:cNvCxnSpPr>
          <p:nvPr/>
        </p:nvCxnSpPr>
        <p:spPr>
          <a:xfrm>
            <a:off x="2799652" y="4320273"/>
            <a:ext cx="38601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40" name="Rectangle: Rounded Corners 1339">
            <a:extLst>
              <a:ext uri="{FF2B5EF4-FFF2-40B4-BE49-F238E27FC236}">
                <a16:creationId xmlns:a16="http://schemas.microsoft.com/office/drawing/2014/main" id="{1AB05CA0-8F76-4F97-85DA-1E11CAE65E0D}"/>
              </a:ext>
            </a:extLst>
          </p:cNvPr>
          <p:cNvSpPr/>
          <p:nvPr/>
        </p:nvSpPr>
        <p:spPr>
          <a:xfrm>
            <a:off x="3191498" y="4107893"/>
            <a:ext cx="1081991" cy="43271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GCN</a:t>
            </a:r>
          </a:p>
        </p:txBody>
      </p:sp>
      <p:sp>
        <p:nvSpPr>
          <p:cNvPr id="1413" name="Rectangle 1412">
            <a:extLst>
              <a:ext uri="{FF2B5EF4-FFF2-40B4-BE49-F238E27FC236}">
                <a16:creationId xmlns:a16="http://schemas.microsoft.com/office/drawing/2014/main" id="{668E44C5-E7D2-4DB2-8395-F3332675E185}"/>
              </a:ext>
            </a:extLst>
          </p:cNvPr>
          <p:cNvSpPr/>
          <p:nvPr/>
        </p:nvSpPr>
        <p:spPr>
          <a:xfrm>
            <a:off x="2009132" y="52318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Rectangle 1413">
            <a:extLst>
              <a:ext uri="{FF2B5EF4-FFF2-40B4-BE49-F238E27FC236}">
                <a16:creationId xmlns:a16="http://schemas.microsoft.com/office/drawing/2014/main" id="{69FAE6C4-797C-4C1F-B6F9-F1BD40AAAB46}"/>
              </a:ext>
            </a:extLst>
          </p:cNvPr>
          <p:cNvSpPr/>
          <p:nvPr/>
        </p:nvSpPr>
        <p:spPr>
          <a:xfrm>
            <a:off x="2122344" y="52318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>
            <a:extLst>
              <a:ext uri="{FF2B5EF4-FFF2-40B4-BE49-F238E27FC236}">
                <a16:creationId xmlns:a16="http://schemas.microsoft.com/office/drawing/2014/main" id="{2BCD79D2-F22E-43CF-BD84-1E487E612BE5}"/>
              </a:ext>
            </a:extLst>
          </p:cNvPr>
          <p:cNvSpPr/>
          <p:nvPr/>
        </p:nvSpPr>
        <p:spPr>
          <a:xfrm>
            <a:off x="2238210" y="52318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Rectangle 1415">
            <a:extLst>
              <a:ext uri="{FF2B5EF4-FFF2-40B4-BE49-F238E27FC236}">
                <a16:creationId xmlns:a16="http://schemas.microsoft.com/office/drawing/2014/main" id="{324FE22B-6055-4F3D-8959-1728C896BB6E}"/>
              </a:ext>
            </a:extLst>
          </p:cNvPr>
          <p:cNvSpPr/>
          <p:nvPr/>
        </p:nvSpPr>
        <p:spPr>
          <a:xfrm>
            <a:off x="2348768" y="52318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Rectangle 1416">
            <a:extLst>
              <a:ext uri="{FF2B5EF4-FFF2-40B4-BE49-F238E27FC236}">
                <a16:creationId xmlns:a16="http://schemas.microsoft.com/office/drawing/2014/main" id="{71BA1104-D404-4510-91B3-1C89A7A6A43A}"/>
              </a:ext>
            </a:extLst>
          </p:cNvPr>
          <p:cNvSpPr/>
          <p:nvPr/>
        </p:nvSpPr>
        <p:spPr>
          <a:xfrm>
            <a:off x="2461980" y="52318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>
            <a:extLst>
              <a:ext uri="{FF2B5EF4-FFF2-40B4-BE49-F238E27FC236}">
                <a16:creationId xmlns:a16="http://schemas.microsoft.com/office/drawing/2014/main" id="{A0AB775F-4115-4419-B6CB-3BD0528622E0}"/>
              </a:ext>
            </a:extLst>
          </p:cNvPr>
          <p:cNvSpPr/>
          <p:nvPr/>
        </p:nvSpPr>
        <p:spPr>
          <a:xfrm>
            <a:off x="2572538" y="523184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9" name="Rectangle 1418">
            <a:extLst>
              <a:ext uri="{FF2B5EF4-FFF2-40B4-BE49-F238E27FC236}">
                <a16:creationId xmlns:a16="http://schemas.microsoft.com/office/drawing/2014/main" id="{DBC62B5B-574B-4D18-8B5E-25C580DB10A4}"/>
              </a:ext>
            </a:extLst>
          </p:cNvPr>
          <p:cNvSpPr/>
          <p:nvPr/>
        </p:nvSpPr>
        <p:spPr>
          <a:xfrm>
            <a:off x="2009132" y="53450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Rectangle 1419">
            <a:extLst>
              <a:ext uri="{FF2B5EF4-FFF2-40B4-BE49-F238E27FC236}">
                <a16:creationId xmlns:a16="http://schemas.microsoft.com/office/drawing/2014/main" id="{F9EAA114-3F72-4C19-8765-0F55AF51537C}"/>
              </a:ext>
            </a:extLst>
          </p:cNvPr>
          <p:cNvSpPr/>
          <p:nvPr/>
        </p:nvSpPr>
        <p:spPr>
          <a:xfrm>
            <a:off x="2122344" y="53450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>
            <a:extLst>
              <a:ext uri="{FF2B5EF4-FFF2-40B4-BE49-F238E27FC236}">
                <a16:creationId xmlns:a16="http://schemas.microsoft.com/office/drawing/2014/main" id="{6C5DF84F-E0D7-414B-9EE1-9DC0CBD7E4EC}"/>
              </a:ext>
            </a:extLst>
          </p:cNvPr>
          <p:cNvSpPr/>
          <p:nvPr/>
        </p:nvSpPr>
        <p:spPr>
          <a:xfrm>
            <a:off x="2238210" y="53450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Rectangle 1421">
            <a:extLst>
              <a:ext uri="{FF2B5EF4-FFF2-40B4-BE49-F238E27FC236}">
                <a16:creationId xmlns:a16="http://schemas.microsoft.com/office/drawing/2014/main" id="{475DE146-64D3-4E32-A41F-665F5651B486}"/>
              </a:ext>
            </a:extLst>
          </p:cNvPr>
          <p:cNvSpPr/>
          <p:nvPr/>
        </p:nvSpPr>
        <p:spPr>
          <a:xfrm>
            <a:off x="2348768" y="53450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Rectangle 1422">
            <a:extLst>
              <a:ext uri="{FF2B5EF4-FFF2-40B4-BE49-F238E27FC236}">
                <a16:creationId xmlns:a16="http://schemas.microsoft.com/office/drawing/2014/main" id="{E225BEEB-23DE-4404-8AEC-779A3D6E37CE}"/>
              </a:ext>
            </a:extLst>
          </p:cNvPr>
          <p:cNvSpPr/>
          <p:nvPr/>
        </p:nvSpPr>
        <p:spPr>
          <a:xfrm>
            <a:off x="2461980" y="53450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>
            <a:extLst>
              <a:ext uri="{FF2B5EF4-FFF2-40B4-BE49-F238E27FC236}">
                <a16:creationId xmlns:a16="http://schemas.microsoft.com/office/drawing/2014/main" id="{D3A33D8A-96CB-4286-9E71-88504E9A3152}"/>
              </a:ext>
            </a:extLst>
          </p:cNvPr>
          <p:cNvSpPr/>
          <p:nvPr/>
        </p:nvSpPr>
        <p:spPr>
          <a:xfrm>
            <a:off x="2572538" y="5345060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Rectangle 1424">
            <a:extLst>
              <a:ext uri="{FF2B5EF4-FFF2-40B4-BE49-F238E27FC236}">
                <a16:creationId xmlns:a16="http://schemas.microsoft.com/office/drawing/2014/main" id="{B4C8A05C-7B6A-4E2A-81F7-29E679AAE8C3}"/>
              </a:ext>
            </a:extLst>
          </p:cNvPr>
          <p:cNvSpPr/>
          <p:nvPr/>
        </p:nvSpPr>
        <p:spPr>
          <a:xfrm>
            <a:off x="2009132" y="54582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Rectangle 1425">
            <a:extLst>
              <a:ext uri="{FF2B5EF4-FFF2-40B4-BE49-F238E27FC236}">
                <a16:creationId xmlns:a16="http://schemas.microsoft.com/office/drawing/2014/main" id="{BAA4A40C-130D-494C-91E1-2D260A34C66F}"/>
              </a:ext>
            </a:extLst>
          </p:cNvPr>
          <p:cNvSpPr/>
          <p:nvPr/>
        </p:nvSpPr>
        <p:spPr>
          <a:xfrm>
            <a:off x="2122344" y="54582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>
            <a:extLst>
              <a:ext uri="{FF2B5EF4-FFF2-40B4-BE49-F238E27FC236}">
                <a16:creationId xmlns:a16="http://schemas.microsoft.com/office/drawing/2014/main" id="{7CD8BCFB-F327-48AA-93FA-1F494C0A4499}"/>
              </a:ext>
            </a:extLst>
          </p:cNvPr>
          <p:cNvSpPr/>
          <p:nvPr/>
        </p:nvSpPr>
        <p:spPr>
          <a:xfrm>
            <a:off x="2238210" y="54582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Rectangle 1427">
            <a:extLst>
              <a:ext uri="{FF2B5EF4-FFF2-40B4-BE49-F238E27FC236}">
                <a16:creationId xmlns:a16="http://schemas.microsoft.com/office/drawing/2014/main" id="{D9B47FC7-B72B-4C66-B3B7-E3833CAC9E2E}"/>
              </a:ext>
            </a:extLst>
          </p:cNvPr>
          <p:cNvSpPr/>
          <p:nvPr/>
        </p:nvSpPr>
        <p:spPr>
          <a:xfrm>
            <a:off x="2348768" y="54582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Rectangle 1428">
            <a:extLst>
              <a:ext uri="{FF2B5EF4-FFF2-40B4-BE49-F238E27FC236}">
                <a16:creationId xmlns:a16="http://schemas.microsoft.com/office/drawing/2014/main" id="{48E4519B-9CEA-48A0-B0E2-A85EF79A52BD}"/>
              </a:ext>
            </a:extLst>
          </p:cNvPr>
          <p:cNvSpPr/>
          <p:nvPr/>
        </p:nvSpPr>
        <p:spPr>
          <a:xfrm>
            <a:off x="2461980" y="54582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>
            <a:extLst>
              <a:ext uri="{FF2B5EF4-FFF2-40B4-BE49-F238E27FC236}">
                <a16:creationId xmlns:a16="http://schemas.microsoft.com/office/drawing/2014/main" id="{EE97CFD0-4B1A-445A-A094-2B4EBC30751B}"/>
              </a:ext>
            </a:extLst>
          </p:cNvPr>
          <p:cNvSpPr/>
          <p:nvPr/>
        </p:nvSpPr>
        <p:spPr>
          <a:xfrm>
            <a:off x="2572538" y="5458272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Rectangle 1430">
            <a:extLst>
              <a:ext uri="{FF2B5EF4-FFF2-40B4-BE49-F238E27FC236}">
                <a16:creationId xmlns:a16="http://schemas.microsoft.com/office/drawing/2014/main" id="{12415BCB-82CD-4368-880F-2A6404B066AB}"/>
              </a:ext>
            </a:extLst>
          </p:cNvPr>
          <p:cNvSpPr/>
          <p:nvPr/>
        </p:nvSpPr>
        <p:spPr>
          <a:xfrm>
            <a:off x="2009132" y="55714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Rectangle 1431">
            <a:extLst>
              <a:ext uri="{FF2B5EF4-FFF2-40B4-BE49-F238E27FC236}">
                <a16:creationId xmlns:a16="http://schemas.microsoft.com/office/drawing/2014/main" id="{19D848CD-634F-4073-8541-33B768E6F4AB}"/>
              </a:ext>
            </a:extLst>
          </p:cNvPr>
          <p:cNvSpPr/>
          <p:nvPr/>
        </p:nvSpPr>
        <p:spPr>
          <a:xfrm>
            <a:off x="2122344" y="55714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>
            <a:extLst>
              <a:ext uri="{FF2B5EF4-FFF2-40B4-BE49-F238E27FC236}">
                <a16:creationId xmlns:a16="http://schemas.microsoft.com/office/drawing/2014/main" id="{74F973C4-9271-456A-A4C6-E06952C97425}"/>
              </a:ext>
            </a:extLst>
          </p:cNvPr>
          <p:cNvSpPr/>
          <p:nvPr/>
        </p:nvSpPr>
        <p:spPr>
          <a:xfrm>
            <a:off x="2238210" y="55714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Rectangle 1433">
            <a:extLst>
              <a:ext uri="{FF2B5EF4-FFF2-40B4-BE49-F238E27FC236}">
                <a16:creationId xmlns:a16="http://schemas.microsoft.com/office/drawing/2014/main" id="{537ACFA6-3115-4556-A235-3E053D7FAD89}"/>
              </a:ext>
            </a:extLst>
          </p:cNvPr>
          <p:cNvSpPr/>
          <p:nvPr/>
        </p:nvSpPr>
        <p:spPr>
          <a:xfrm>
            <a:off x="2348768" y="55714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Rectangle 1434">
            <a:extLst>
              <a:ext uri="{FF2B5EF4-FFF2-40B4-BE49-F238E27FC236}">
                <a16:creationId xmlns:a16="http://schemas.microsoft.com/office/drawing/2014/main" id="{E7854E20-0144-4509-A386-940C4F854008}"/>
              </a:ext>
            </a:extLst>
          </p:cNvPr>
          <p:cNvSpPr/>
          <p:nvPr/>
        </p:nvSpPr>
        <p:spPr>
          <a:xfrm>
            <a:off x="2461980" y="55714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>
            <a:extLst>
              <a:ext uri="{FF2B5EF4-FFF2-40B4-BE49-F238E27FC236}">
                <a16:creationId xmlns:a16="http://schemas.microsoft.com/office/drawing/2014/main" id="{DF75D696-7D6D-409D-B32B-F92914BFA0B3}"/>
              </a:ext>
            </a:extLst>
          </p:cNvPr>
          <p:cNvSpPr/>
          <p:nvPr/>
        </p:nvSpPr>
        <p:spPr>
          <a:xfrm>
            <a:off x="2572538" y="5571484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Rectangle 1436">
            <a:extLst>
              <a:ext uri="{FF2B5EF4-FFF2-40B4-BE49-F238E27FC236}">
                <a16:creationId xmlns:a16="http://schemas.microsoft.com/office/drawing/2014/main" id="{F1A1B816-11A7-474F-A849-D18642D9BC60}"/>
              </a:ext>
            </a:extLst>
          </p:cNvPr>
          <p:cNvSpPr/>
          <p:nvPr/>
        </p:nvSpPr>
        <p:spPr>
          <a:xfrm>
            <a:off x="2009132" y="56846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Rectangle 1437">
            <a:extLst>
              <a:ext uri="{FF2B5EF4-FFF2-40B4-BE49-F238E27FC236}">
                <a16:creationId xmlns:a16="http://schemas.microsoft.com/office/drawing/2014/main" id="{4463ECC0-A2BF-4C14-8E05-A813163FC1AF}"/>
              </a:ext>
            </a:extLst>
          </p:cNvPr>
          <p:cNvSpPr/>
          <p:nvPr/>
        </p:nvSpPr>
        <p:spPr>
          <a:xfrm>
            <a:off x="2122344" y="56846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>
            <a:extLst>
              <a:ext uri="{FF2B5EF4-FFF2-40B4-BE49-F238E27FC236}">
                <a16:creationId xmlns:a16="http://schemas.microsoft.com/office/drawing/2014/main" id="{219C54F3-814D-47D4-A828-0B2A42A26D49}"/>
              </a:ext>
            </a:extLst>
          </p:cNvPr>
          <p:cNvSpPr/>
          <p:nvPr/>
        </p:nvSpPr>
        <p:spPr>
          <a:xfrm>
            <a:off x="2238210" y="56846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Rectangle 1439">
            <a:extLst>
              <a:ext uri="{FF2B5EF4-FFF2-40B4-BE49-F238E27FC236}">
                <a16:creationId xmlns:a16="http://schemas.microsoft.com/office/drawing/2014/main" id="{A9779F61-625D-469C-A053-3DE684A0374D}"/>
              </a:ext>
            </a:extLst>
          </p:cNvPr>
          <p:cNvSpPr/>
          <p:nvPr/>
        </p:nvSpPr>
        <p:spPr>
          <a:xfrm>
            <a:off x="2348768" y="56846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Rectangle 1440">
            <a:extLst>
              <a:ext uri="{FF2B5EF4-FFF2-40B4-BE49-F238E27FC236}">
                <a16:creationId xmlns:a16="http://schemas.microsoft.com/office/drawing/2014/main" id="{ECD4F4F3-4840-47D1-A893-140716E23551}"/>
              </a:ext>
            </a:extLst>
          </p:cNvPr>
          <p:cNvSpPr/>
          <p:nvPr/>
        </p:nvSpPr>
        <p:spPr>
          <a:xfrm>
            <a:off x="2461980" y="56846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2" name="Rectangle 1441">
            <a:extLst>
              <a:ext uri="{FF2B5EF4-FFF2-40B4-BE49-F238E27FC236}">
                <a16:creationId xmlns:a16="http://schemas.microsoft.com/office/drawing/2014/main" id="{196FF186-473A-4436-85C5-7946A293B351}"/>
              </a:ext>
            </a:extLst>
          </p:cNvPr>
          <p:cNvSpPr/>
          <p:nvPr/>
        </p:nvSpPr>
        <p:spPr>
          <a:xfrm>
            <a:off x="2572538" y="5684696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3" name="Rectangle 1442">
            <a:extLst>
              <a:ext uri="{FF2B5EF4-FFF2-40B4-BE49-F238E27FC236}">
                <a16:creationId xmlns:a16="http://schemas.microsoft.com/office/drawing/2014/main" id="{C35B98D0-7FF0-48A2-8E1D-FC8B25B6C973}"/>
              </a:ext>
            </a:extLst>
          </p:cNvPr>
          <p:cNvSpPr/>
          <p:nvPr/>
        </p:nvSpPr>
        <p:spPr>
          <a:xfrm>
            <a:off x="2009132" y="57979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4" name="Rectangle 1443">
            <a:extLst>
              <a:ext uri="{FF2B5EF4-FFF2-40B4-BE49-F238E27FC236}">
                <a16:creationId xmlns:a16="http://schemas.microsoft.com/office/drawing/2014/main" id="{E40BD6E8-8E5F-4967-BA1B-42786AFB530C}"/>
              </a:ext>
            </a:extLst>
          </p:cNvPr>
          <p:cNvSpPr/>
          <p:nvPr/>
        </p:nvSpPr>
        <p:spPr>
          <a:xfrm>
            <a:off x="2122344" y="57979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5" name="Rectangle 1444">
            <a:extLst>
              <a:ext uri="{FF2B5EF4-FFF2-40B4-BE49-F238E27FC236}">
                <a16:creationId xmlns:a16="http://schemas.microsoft.com/office/drawing/2014/main" id="{D639D847-DD72-401F-9A59-1B6B81D2975C}"/>
              </a:ext>
            </a:extLst>
          </p:cNvPr>
          <p:cNvSpPr/>
          <p:nvPr/>
        </p:nvSpPr>
        <p:spPr>
          <a:xfrm>
            <a:off x="2238210" y="57979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6" name="Rectangle 1445">
            <a:extLst>
              <a:ext uri="{FF2B5EF4-FFF2-40B4-BE49-F238E27FC236}">
                <a16:creationId xmlns:a16="http://schemas.microsoft.com/office/drawing/2014/main" id="{10AC6954-5B4F-4ABB-AD57-AB93FE755E52}"/>
              </a:ext>
            </a:extLst>
          </p:cNvPr>
          <p:cNvSpPr/>
          <p:nvPr/>
        </p:nvSpPr>
        <p:spPr>
          <a:xfrm>
            <a:off x="2348768" y="57979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7" name="Rectangle 1446">
            <a:extLst>
              <a:ext uri="{FF2B5EF4-FFF2-40B4-BE49-F238E27FC236}">
                <a16:creationId xmlns:a16="http://schemas.microsoft.com/office/drawing/2014/main" id="{1AB8849B-D853-4478-895B-9A3A8171315A}"/>
              </a:ext>
            </a:extLst>
          </p:cNvPr>
          <p:cNvSpPr/>
          <p:nvPr/>
        </p:nvSpPr>
        <p:spPr>
          <a:xfrm>
            <a:off x="2461980" y="57979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8" name="Rectangle 1447">
            <a:extLst>
              <a:ext uri="{FF2B5EF4-FFF2-40B4-BE49-F238E27FC236}">
                <a16:creationId xmlns:a16="http://schemas.microsoft.com/office/drawing/2014/main" id="{DA5F4864-6B29-4BDB-9A32-9E69EEA8628F}"/>
              </a:ext>
            </a:extLst>
          </p:cNvPr>
          <p:cNvSpPr/>
          <p:nvPr/>
        </p:nvSpPr>
        <p:spPr>
          <a:xfrm>
            <a:off x="2572538" y="5797908"/>
            <a:ext cx="113212" cy="1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6" name="Straight Arrow Connector 1595">
            <a:extLst>
              <a:ext uri="{FF2B5EF4-FFF2-40B4-BE49-F238E27FC236}">
                <a16:creationId xmlns:a16="http://schemas.microsoft.com/office/drawing/2014/main" id="{8F591FE3-B914-4750-B6DC-1E190BB81B4C}"/>
              </a:ext>
            </a:extLst>
          </p:cNvPr>
          <p:cNvCxnSpPr>
            <a:cxnSpLocks/>
          </p:cNvCxnSpPr>
          <p:nvPr/>
        </p:nvCxnSpPr>
        <p:spPr>
          <a:xfrm>
            <a:off x="4168270" y="5576788"/>
            <a:ext cx="3674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97" name="Straight Arrow Connector 1596">
            <a:extLst>
              <a:ext uri="{FF2B5EF4-FFF2-40B4-BE49-F238E27FC236}">
                <a16:creationId xmlns:a16="http://schemas.microsoft.com/office/drawing/2014/main" id="{C40A506C-7E8D-4E72-BF50-379C7A6CBB5E}"/>
              </a:ext>
            </a:extLst>
          </p:cNvPr>
          <p:cNvCxnSpPr>
            <a:cxnSpLocks/>
          </p:cNvCxnSpPr>
          <p:nvPr/>
        </p:nvCxnSpPr>
        <p:spPr>
          <a:xfrm>
            <a:off x="2793822" y="5577573"/>
            <a:ext cx="38601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98" name="Rectangle: Rounded Corners 1597">
            <a:extLst>
              <a:ext uri="{FF2B5EF4-FFF2-40B4-BE49-F238E27FC236}">
                <a16:creationId xmlns:a16="http://schemas.microsoft.com/office/drawing/2014/main" id="{D60BD81D-5557-4BAB-958A-C2DFBA49C226}"/>
              </a:ext>
            </a:extLst>
          </p:cNvPr>
          <p:cNvSpPr/>
          <p:nvPr/>
        </p:nvSpPr>
        <p:spPr>
          <a:xfrm>
            <a:off x="3185668" y="5365193"/>
            <a:ext cx="1081991" cy="43271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GCN</a:t>
            </a:r>
          </a:p>
        </p:txBody>
      </p:sp>
      <p:sp>
        <p:nvSpPr>
          <p:cNvPr id="1599" name="Rectangle: Rounded Corners 1598">
            <a:extLst>
              <a:ext uri="{FF2B5EF4-FFF2-40B4-BE49-F238E27FC236}">
                <a16:creationId xmlns:a16="http://schemas.microsoft.com/office/drawing/2014/main" id="{9CA33A64-1BE1-4D8F-BD8B-2FC2CB0C640B}"/>
              </a:ext>
            </a:extLst>
          </p:cNvPr>
          <p:cNvSpPr/>
          <p:nvPr/>
        </p:nvSpPr>
        <p:spPr>
          <a:xfrm>
            <a:off x="5936051" y="4695441"/>
            <a:ext cx="1081991" cy="43271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Dot Product</a:t>
            </a:r>
          </a:p>
          <a:p>
            <a:pPr algn="ctr"/>
            <a:r>
              <a:rPr lang="en-US" sz="1200" dirty="0"/>
              <a:t>Layer</a:t>
            </a:r>
          </a:p>
        </p:txBody>
      </p:sp>
      <p:cxnSp>
        <p:nvCxnSpPr>
          <p:cNvPr id="1600" name="Straight Arrow Connector 1599">
            <a:extLst>
              <a:ext uri="{FF2B5EF4-FFF2-40B4-BE49-F238E27FC236}">
                <a16:creationId xmlns:a16="http://schemas.microsoft.com/office/drawing/2014/main" id="{16B5B2D8-64A1-4C99-AA6D-2407A0C1BFC4}"/>
              </a:ext>
            </a:extLst>
          </p:cNvPr>
          <p:cNvCxnSpPr>
            <a:cxnSpLocks/>
          </p:cNvCxnSpPr>
          <p:nvPr/>
        </p:nvCxnSpPr>
        <p:spPr>
          <a:xfrm>
            <a:off x="5479861" y="4125858"/>
            <a:ext cx="443618" cy="45284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01" name="Straight Arrow Connector 1600">
            <a:extLst>
              <a:ext uri="{FF2B5EF4-FFF2-40B4-BE49-F238E27FC236}">
                <a16:creationId xmlns:a16="http://schemas.microsoft.com/office/drawing/2014/main" id="{87B17275-A376-44B9-9124-AEAD43B04B7B}"/>
              </a:ext>
            </a:extLst>
          </p:cNvPr>
          <p:cNvCxnSpPr>
            <a:cxnSpLocks/>
          </p:cNvCxnSpPr>
          <p:nvPr/>
        </p:nvCxnSpPr>
        <p:spPr>
          <a:xfrm flipV="1">
            <a:off x="5474031" y="5269946"/>
            <a:ext cx="470594" cy="45284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05" name="Rectangle 1604">
            <a:extLst>
              <a:ext uri="{FF2B5EF4-FFF2-40B4-BE49-F238E27FC236}">
                <a16:creationId xmlns:a16="http://schemas.microsoft.com/office/drawing/2014/main" id="{15769582-8E63-4EDC-8B7D-B9A91378EF6F}"/>
              </a:ext>
            </a:extLst>
          </p:cNvPr>
          <p:cNvSpPr/>
          <p:nvPr/>
        </p:nvSpPr>
        <p:spPr>
          <a:xfrm>
            <a:off x="7381386" y="456209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6" name="Rectangle 1605">
            <a:extLst>
              <a:ext uri="{FF2B5EF4-FFF2-40B4-BE49-F238E27FC236}">
                <a16:creationId xmlns:a16="http://schemas.microsoft.com/office/drawing/2014/main" id="{5370AEB3-2392-4D2E-8E2A-A7B6F67B3F84}"/>
              </a:ext>
            </a:extLst>
          </p:cNvPr>
          <p:cNvSpPr/>
          <p:nvPr/>
        </p:nvSpPr>
        <p:spPr>
          <a:xfrm>
            <a:off x="7494598" y="456209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7" name="Rectangle 1606">
            <a:extLst>
              <a:ext uri="{FF2B5EF4-FFF2-40B4-BE49-F238E27FC236}">
                <a16:creationId xmlns:a16="http://schemas.microsoft.com/office/drawing/2014/main" id="{48656792-B34B-4944-A6EE-74D2CEAB9939}"/>
              </a:ext>
            </a:extLst>
          </p:cNvPr>
          <p:cNvSpPr/>
          <p:nvPr/>
        </p:nvSpPr>
        <p:spPr>
          <a:xfrm>
            <a:off x="7610464" y="456209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8" name="Rectangle 1607">
            <a:extLst>
              <a:ext uri="{FF2B5EF4-FFF2-40B4-BE49-F238E27FC236}">
                <a16:creationId xmlns:a16="http://schemas.microsoft.com/office/drawing/2014/main" id="{D4AA321A-049A-42A6-B396-C1274935771D}"/>
              </a:ext>
            </a:extLst>
          </p:cNvPr>
          <p:cNvSpPr/>
          <p:nvPr/>
        </p:nvSpPr>
        <p:spPr>
          <a:xfrm>
            <a:off x="7721022" y="456209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9" name="Rectangle 1608">
            <a:extLst>
              <a:ext uri="{FF2B5EF4-FFF2-40B4-BE49-F238E27FC236}">
                <a16:creationId xmlns:a16="http://schemas.microsoft.com/office/drawing/2014/main" id="{C2F80CEE-F9DD-4C56-B164-B7773A8D3A42}"/>
              </a:ext>
            </a:extLst>
          </p:cNvPr>
          <p:cNvSpPr/>
          <p:nvPr/>
        </p:nvSpPr>
        <p:spPr>
          <a:xfrm>
            <a:off x="7834234" y="456209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0" name="Rectangle 1609">
            <a:extLst>
              <a:ext uri="{FF2B5EF4-FFF2-40B4-BE49-F238E27FC236}">
                <a16:creationId xmlns:a16="http://schemas.microsoft.com/office/drawing/2014/main" id="{9B3306DA-20A7-4D12-AD33-5CC8B096EC8E}"/>
              </a:ext>
            </a:extLst>
          </p:cNvPr>
          <p:cNvSpPr/>
          <p:nvPr/>
        </p:nvSpPr>
        <p:spPr>
          <a:xfrm>
            <a:off x="7944792" y="456209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Rectangle 1610">
            <a:extLst>
              <a:ext uri="{FF2B5EF4-FFF2-40B4-BE49-F238E27FC236}">
                <a16:creationId xmlns:a16="http://schemas.microsoft.com/office/drawing/2014/main" id="{8439B8CC-6F25-4859-82E3-68B40B8189AF}"/>
              </a:ext>
            </a:extLst>
          </p:cNvPr>
          <p:cNvSpPr/>
          <p:nvPr/>
        </p:nvSpPr>
        <p:spPr>
          <a:xfrm>
            <a:off x="7381386" y="4675308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2" name="Rectangle 1611">
            <a:extLst>
              <a:ext uri="{FF2B5EF4-FFF2-40B4-BE49-F238E27FC236}">
                <a16:creationId xmlns:a16="http://schemas.microsoft.com/office/drawing/2014/main" id="{1001E21E-661D-48BD-BA6B-0B0374ED8D1F}"/>
              </a:ext>
            </a:extLst>
          </p:cNvPr>
          <p:cNvSpPr/>
          <p:nvPr/>
        </p:nvSpPr>
        <p:spPr>
          <a:xfrm>
            <a:off x="7494598" y="4675308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3" name="Rectangle 1612">
            <a:extLst>
              <a:ext uri="{FF2B5EF4-FFF2-40B4-BE49-F238E27FC236}">
                <a16:creationId xmlns:a16="http://schemas.microsoft.com/office/drawing/2014/main" id="{A3942F77-469A-4D2A-A58A-A36772E2C566}"/>
              </a:ext>
            </a:extLst>
          </p:cNvPr>
          <p:cNvSpPr/>
          <p:nvPr/>
        </p:nvSpPr>
        <p:spPr>
          <a:xfrm>
            <a:off x="7610464" y="4675308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4" name="Rectangle 1613">
            <a:extLst>
              <a:ext uri="{FF2B5EF4-FFF2-40B4-BE49-F238E27FC236}">
                <a16:creationId xmlns:a16="http://schemas.microsoft.com/office/drawing/2014/main" id="{4539CFE7-5BEE-49D2-A71D-B008CDA28E1F}"/>
              </a:ext>
            </a:extLst>
          </p:cNvPr>
          <p:cNvSpPr/>
          <p:nvPr/>
        </p:nvSpPr>
        <p:spPr>
          <a:xfrm>
            <a:off x="7721022" y="4675308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5" name="Rectangle 1614">
            <a:extLst>
              <a:ext uri="{FF2B5EF4-FFF2-40B4-BE49-F238E27FC236}">
                <a16:creationId xmlns:a16="http://schemas.microsoft.com/office/drawing/2014/main" id="{0FC15072-1C65-4BF2-9C23-A4B523A812D5}"/>
              </a:ext>
            </a:extLst>
          </p:cNvPr>
          <p:cNvSpPr/>
          <p:nvPr/>
        </p:nvSpPr>
        <p:spPr>
          <a:xfrm>
            <a:off x="7834234" y="4675308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6" name="Rectangle 1615">
            <a:extLst>
              <a:ext uri="{FF2B5EF4-FFF2-40B4-BE49-F238E27FC236}">
                <a16:creationId xmlns:a16="http://schemas.microsoft.com/office/drawing/2014/main" id="{39CBFFF5-8F12-4F18-9093-DCBB66BADB4C}"/>
              </a:ext>
            </a:extLst>
          </p:cNvPr>
          <p:cNvSpPr/>
          <p:nvPr/>
        </p:nvSpPr>
        <p:spPr>
          <a:xfrm>
            <a:off x="7944792" y="4675308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7" name="Rectangle 1616">
            <a:extLst>
              <a:ext uri="{FF2B5EF4-FFF2-40B4-BE49-F238E27FC236}">
                <a16:creationId xmlns:a16="http://schemas.microsoft.com/office/drawing/2014/main" id="{255051E5-B505-4B3E-A80A-69904AE359A1}"/>
              </a:ext>
            </a:extLst>
          </p:cNvPr>
          <p:cNvSpPr/>
          <p:nvPr/>
        </p:nvSpPr>
        <p:spPr>
          <a:xfrm>
            <a:off x="7381386" y="4788520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8" name="Rectangle 1617">
            <a:extLst>
              <a:ext uri="{FF2B5EF4-FFF2-40B4-BE49-F238E27FC236}">
                <a16:creationId xmlns:a16="http://schemas.microsoft.com/office/drawing/2014/main" id="{994E645F-268E-400A-BE15-CDFE3E7591CC}"/>
              </a:ext>
            </a:extLst>
          </p:cNvPr>
          <p:cNvSpPr/>
          <p:nvPr/>
        </p:nvSpPr>
        <p:spPr>
          <a:xfrm>
            <a:off x="7494598" y="4788520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9" name="Rectangle 1618">
            <a:extLst>
              <a:ext uri="{FF2B5EF4-FFF2-40B4-BE49-F238E27FC236}">
                <a16:creationId xmlns:a16="http://schemas.microsoft.com/office/drawing/2014/main" id="{91C90813-ADD9-4474-A8DA-C91B3E61B5A0}"/>
              </a:ext>
            </a:extLst>
          </p:cNvPr>
          <p:cNvSpPr/>
          <p:nvPr/>
        </p:nvSpPr>
        <p:spPr>
          <a:xfrm>
            <a:off x="7610464" y="4788520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0" name="Rectangle 1619">
            <a:extLst>
              <a:ext uri="{FF2B5EF4-FFF2-40B4-BE49-F238E27FC236}">
                <a16:creationId xmlns:a16="http://schemas.microsoft.com/office/drawing/2014/main" id="{0AE00AF7-6601-4BCB-871C-2FC9009DCDB0}"/>
              </a:ext>
            </a:extLst>
          </p:cNvPr>
          <p:cNvSpPr/>
          <p:nvPr/>
        </p:nvSpPr>
        <p:spPr>
          <a:xfrm>
            <a:off x="7721022" y="4788520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1" name="Rectangle 1620">
            <a:extLst>
              <a:ext uri="{FF2B5EF4-FFF2-40B4-BE49-F238E27FC236}">
                <a16:creationId xmlns:a16="http://schemas.microsoft.com/office/drawing/2014/main" id="{825583BC-3F54-4FAC-AEDB-5D99E07CA0B3}"/>
              </a:ext>
            </a:extLst>
          </p:cNvPr>
          <p:cNvSpPr/>
          <p:nvPr/>
        </p:nvSpPr>
        <p:spPr>
          <a:xfrm>
            <a:off x="7834234" y="4788520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2" name="Rectangle 1621">
            <a:extLst>
              <a:ext uri="{FF2B5EF4-FFF2-40B4-BE49-F238E27FC236}">
                <a16:creationId xmlns:a16="http://schemas.microsoft.com/office/drawing/2014/main" id="{581B4BD3-BAEE-4D89-9835-51F7199A6D94}"/>
              </a:ext>
            </a:extLst>
          </p:cNvPr>
          <p:cNvSpPr/>
          <p:nvPr/>
        </p:nvSpPr>
        <p:spPr>
          <a:xfrm>
            <a:off x="7944792" y="4788520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3" name="Rectangle 1622">
            <a:extLst>
              <a:ext uri="{FF2B5EF4-FFF2-40B4-BE49-F238E27FC236}">
                <a16:creationId xmlns:a16="http://schemas.microsoft.com/office/drawing/2014/main" id="{FDE6DE01-3B08-4EC8-B8E4-5248937CF835}"/>
              </a:ext>
            </a:extLst>
          </p:cNvPr>
          <p:cNvSpPr/>
          <p:nvPr/>
        </p:nvSpPr>
        <p:spPr>
          <a:xfrm>
            <a:off x="7381386" y="4901732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4" name="Rectangle 1623">
            <a:extLst>
              <a:ext uri="{FF2B5EF4-FFF2-40B4-BE49-F238E27FC236}">
                <a16:creationId xmlns:a16="http://schemas.microsoft.com/office/drawing/2014/main" id="{C60E5214-11F4-448D-A135-6EB0587B5FE9}"/>
              </a:ext>
            </a:extLst>
          </p:cNvPr>
          <p:cNvSpPr/>
          <p:nvPr/>
        </p:nvSpPr>
        <p:spPr>
          <a:xfrm>
            <a:off x="7494598" y="4901732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5" name="Rectangle 1624">
            <a:extLst>
              <a:ext uri="{FF2B5EF4-FFF2-40B4-BE49-F238E27FC236}">
                <a16:creationId xmlns:a16="http://schemas.microsoft.com/office/drawing/2014/main" id="{5370C6F5-8592-491C-9CC8-B3AF79A989A1}"/>
              </a:ext>
            </a:extLst>
          </p:cNvPr>
          <p:cNvSpPr/>
          <p:nvPr/>
        </p:nvSpPr>
        <p:spPr>
          <a:xfrm>
            <a:off x="7610464" y="4901732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6" name="Rectangle 1625">
            <a:extLst>
              <a:ext uri="{FF2B5EF4-FFF2-40B4-BE49-F238E27FC236}">
                <a16:creationId xmlns:a16="http://schemas.microsoft.com/office/drawing/2014/main" id="{757DDCC2-876A-4187-A542-087F59366EA8}"/>
              </a:ext>
            </a:extLst>
          </p:cNvPr>
          <p:cNvSpPr/>
          <p:nvPr/>
        </p:nvSpPr>
        <p:spPr>
          <a:xfrm>
            <a:off x="7721022" y="4901732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7" name="Rectangle 1626">
            <a:extLst>
              <a:ext uri="{FF2B5EF4-FFF2-40B4-BE49-F238E27FC236}">
                <a16:creationId xmlns:a16="http://schemas.microsoft.com/office/drawing/2014/main" id="{023CE5FA-715E-4E1E-A373-B33B2A297713}"/>
              </a:ext>
            </a:extLst>
          </p:cNvPr>
          <p:cNvSpPr/>
          <p:nvPr/>
        </p:nvSpPr>
        <p:spPr>
          <a:xfrm>
            <a:off x="7834234" y="4901732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8" name="Rectangle 1627">
            <a:extLst>
              <a:ext uri="{FF2B5EF4-FFF2-40B4-BE49-F238E27FC236}">
                <a16:creationId xmlns:a16="http://schemas.microsoft.com/office/drawing/2014/main" id="{AA46458B-9474-481B-9A28-5EEE4F2616A2}"/>
              </a:ext>
            </a:extLst>
          </p:cNvPr>
          <p:cNvSpPr/>
          <p:nvPr/>
        </p:nvSpPr>
        <p:spPr>
          <a:xfrm>
            <a:off x="7944792" y="4901732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9" name="Rectangle 1628">
            <a:extLst>
              <a:ext uri="{FF2B5EF4-FFF2-40B4-BE49-F238E27FC236}">
                <a16:creationId xmlns:a16="http://schemas.microsoft.com/office/drawing/2014/main" id="{6BA0E7F6-8846-4378-9CC5-9632C7AFC75E}"/>
              </a:ext>
            </a:extLst>
          </p:cNvPr>
          <p:cNvSpPr/>
          <p:nvPr/>
        </p:nvSpPr>
        <p:spPr>
          <a:xfrm>
            <a:off x="7381386" y="5014944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0" name="Rectangle 1629">
            <a:extLst>
              <a:ext uri="{FF2B5EF4-FFF2-40B4-BE49-F238E27FC236}">
                <a16:creationId xmlns:a16="http://schemas.microsoft.com/office/drawing/2014/main" id="{A39FA412-201A-43CF-A2E6-DD3270A42F73}"/>
              </a:ext>
            </a:extLst>
          </p:cNvPr>
          <p:cNvSpPr/>
          <p:nvPr/>
        </p:nvSpPr>
        <p:spPr>
          <a:xfrm>
            <a:off x="7494598" y="5014944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1" name="Rectangle 1630">
            <a:extLst>
              <a:ext uri="{FF2B5EF4-FFF2-40B4-BE49-F238E27FC236}">
                <a16:creationId xmlns:a16="http://schemas.microsoft.com/office/drawing/2014/main" id="{9BB3F729-B710-46C9-816F-45765BCE901D}"/>
              </a:ext>
            </a:extLst>
          </p:cNvPr>
          <p:cNvSpPr/>
          <p:nvPr/>
        </p:nvSpPr>
        <p:spPr>
          <a:xfrm>
            <a:off x="7610464" y="5014944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2" name="Rectangle 1631">
            <a:extLst>
              <a:ext uri="{FF2B5EF4-FFF2-40B4-BE49-F238E27FC236}">
                <a16:creationId xmlns:a16="http://schemas.microsoft.com/office/drawing/2014/main" id="{3491B186-F020-4B04-A984-05522697EB32}"/>
              </a:ext>
            </a:extLst>
          </p:cNvPr>
          <p:cNvSpPr/>
          <p:nvPr/>
        </p:nvSpPr>
        <p:spPr>
          <a:xfrm>
            <a:off x="7721022" y="5014944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3" name="Rectangle 1632">
            <a:extLst>
              <a:ext uri="{FF2B5EF4-FFF2-40B4-BE49-F238E27FC236}">
                <a16:creationId xmlns:a16="http://schemas.microsoft.com/office/drawing/2014/main" id="{5FB1CCE7-8A6A-4649-AE61-8E08D947912A}"/>
              </a:ext>
            </a:extLst>
          </p:cNvPr>
          <p:cNvSpPr/>
          <p:nvPr/>
        </p:nvSpPr>
        <p:spPr>
          <a:xfrm>
            <a:off x="7834234" y="5014944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4" name="Rectangle 1633">
            <a:extLst>
              <a:ext uri="{FF2B5EF4-FFF2-40B4-BE49-F238E27FC236}">
                <a16:creationId xmlns:a16="http://schemas.microsoft.com/office/drawing/2014/main" id="{D73B0A58-1085-4E0F-A11B-9B95BB160063}"/>
              </a:ext>
            </a:extLst>
          </p:cNvPr>
          <p:cNvSpPr/>
          <p:nvPr/>
        </p:nvSpPr>
        <p:spPr>
          <a:xfrm>
            <a:off x="7944792" y="5014944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5" name="Rectangle 1634">
            <a:extLst>
              <a:ext uri="{FF2B5EF4-FFF2-40B4-BE49-F238E27FC236}">
                <a16:creationId xmlns:a16="http://schemas.microsoft.com/office/drawing/2014/main" id="{B037DBD6-BE7C-417C-9565-C54A60296A3C}"/>
              </a:ext>
            </a:extLst>
          </p:cNvPr>
          <p:cNvSpPr/>
          <p:nvPr/>
        </p:nvSpPr>
        <p:spPr>
          <a:xfrm>
            <a:off x="7381386" y="512815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6" name="Rectangle 1635">
            <a:extLst>
              <a:ext uri="{FF2B5EF4-FFF2-40B4-BE49-F238E27FC236}">
                <a16:creationId xmlns:a16="http://schemas.microsoft.com/office/drawing/2014/main" id="{78DEFD95-8701-49F3-A1F1-6E68E732015C}"/>
              </a:ext>
            </a:extLst>
          </p:cNvPr>
          <p:cNvSpPr/>
          <p:nvPr/>
        </p:nvSpPr>
        <p:spPr>
          <a:xfrm>
            <a:off x="7494598" y="512815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7" name="Rectangle 1636">
            <a:extLst>
              <a:ext uri="{FF2B5EF4-FFF2-40B4-BE49-F238E27FC236}">
                <a16:creationId xmlns:a16="http://schemas.microsoft.com/office/drawing/2014/main" id="{A3EEFD64-6C69-48A5-A45A-A8B15D306CAA}"/>
              </a:ext>
            </a:extLst>
          </p:cNvPr>
          <p:cNvSpPr/>
          <p:nvPr/>
        </p:nvSpPr>
        <p:spPr>
          <a:xfrm>
            <a:off x="7610464" y="512815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" name="Rectangle 1637">
            <a:extLst>
              <a:ext uri="{FF2B5EF4-FFF2-40B4-BE49-F238E27FC236}">
                <a16:creationId xmlns:a16="http://schemas.microsoft.com/office/drawing/2014/main" id="{CB2B1C72-7871-4A57-9018-1F1D580F269C}"/>
              </a:ext>
            </a:extLst>
          </p:cNvPr>
          <p:cNvSpPr/>
          <p:nvPr/>
        </p:nvSpPr>
        <p:spPr>
          <a:xfrm>
            <a:off x="7721022" y="512815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" name="Rectangle 1638">
            <a:extLst>
              <a:ext uri="{FF2B5EF4-FFF2-40B4-BE49-F238E27FC236}">
                <a16:creationId xmlns:a16="http://schemas.microsoft.com/office/drawing/2014/main" id="{EA0C897B-DFD9-416A-8418-043C85C3F7C8}"/>
              </a:ext>
            </a:extLst>
          </p:cNvPr>
          <p:cNvSpPr/>
          <p:nvPr/>
        </p:nvSpPr>
        <p:spPr>
          <a:xfrm>
            <a:off x="7834234" y="512815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0" name="Rectangle 1639">
            <a:extLst>
              <a:ext uri="{FF2B5EF4-FFF2-40B4-BE49-F238E27FC236}">
                <a16:creationId xmlns:a16="http://schemas.microsoft.com/office/drawing/2014/main" id="{389A03F1-17C2-4490-879F-1A5BEB00F4BD}"/>
              </a:ext>
            </a:extLst>
          </p:cNvPr>
          <p:cNvSpPr/>
          <p:nvPr/>
        </p:nvSpPr>
        <p:spPr>
          <a:xfrm>
            <a:off x="7944792" y="5128156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1" name="Straight Arrow Connector 1640">
            <a:extLst>
              <a:ext uri="{FF2B5EF4-FFF2-40B4-BE49-F238E27FC236}">
                <a16:creationId xmlns:a16="http://schemas.microsoft.com/office/drawing/2014/main" id="{F2A660A8-B6E8-4DAD-85AE-15BE7291B479}"/>
              </a:ext>
            </a:extLst>
          </p:cNvPr>
          <p:cNvCxnSpPr>
            <a:cxnSpLocks/>
          </p:cNvCxnSpPr>
          <p:nvPr/>
        </p:nvCxnSpPr>
        <p:spPr>
          <a:xfrm>
            <a:off x="9446576" y="4907036"/>
            <a:ext cx="36745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42" name="Straight Arrow Connector 1641">
            <a:extLst>
              <a:ext uri="{FF2B5EF4-FFF2-40B4-BE49-F238E27FC236}">
                <a16:creationId xmlns:a16="http://schemas.microsoft.com/office/drawing/2014/main" id="{B54B93BC-9D8F-4B80-8B7F-765037CB9BE1}"/>
              </a:ext>
            </a:extLst>
          </p:cNvPr>
          <p:cNvCxnSpPr>
            <a:cxnSpLocks/>
          </p:cNvCxnSpPr>
          <p:nvPr/>
        </p:nvCxnSpPr>
        <p:spPr>
          <a:xfrm>
            <a:off x="8072128" y="4907821"/>
            <a:ext cx="38601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43" name="Rectangle: Rounded Corners 1642">
            <a:extLst>
              <a:ext uri="{FF2B5EF4-FFF2-40B4-BE49-F238E27FC236}">
                <a16:creationId xmlns:a16="http://schemas.microsoft.com/office/drawing/2014/main" id="{0BBE0959-5CAA-4C7C-8FF2-C3816E86106E}"/>
              </a:ext>
            </a:extLst>
          </p:cNvPr>
          <p:cNvSpPr/>
          <p:nvPr/>
        </p:nvSpPr>
        <p:spPr>
          <a:xfrm>
            <a:off x="8463974" y="4695441"/>
            <a:ext cx="1081991" cy="43271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Similarity</a:t>
            </a:r>
          </a:p>
          <a:p>
            <a:pPr algn="ctr"/>
            <a:r>
              <a:rPr lang="en-US" sz="1200" dirty="0"/>
              <a:t>Layer</a:t>
            </a:r>
          </a:p>
        </p:txBody>
      </p:sp>
      <p:sp>
        <p:nvSpPr>
          <p:cNvPr id="1648" name="Rectangle 1647">
            <a:extLst>
              <a:ext uri="{FF2B5EF4-FFF2-40B4-BE49-F238E27FC236}">
                <a16:creationId xmlns:a16="http://schemas.microsoft.com/office/drawing/2014/main" id="{232E6D71-D449-4832-946B-345F380D1E6E}"/>
              </a:ext>
            </a:extLst>
          </p:cNvPr>
          <p:cNvSpPr/>
          <p:nvPr/>
        </p:nvSpPr>
        <p:spPr>
          <a:xfrm>
            <a:off x="9880163" y="4785857"/>
            <a:ext cx="229087" cy="22908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9" name="TextBox 1648">
            <a:extLst>
              <a:ext uri="{FF2B5EF4-FFF2-40B4-BE49-F238E27FC236}">
                <a16:creationId xmlns:a16="http://schemas.microsoft.com/office/drawing/2014/main" id="{327AD5AB-30D8-4441-B654-1617F0037115}"/>
              </a:ext>
            </a:extLst>
          </p:cNvPr>
          <p:cNvSpPr txBox="1"/>
          <p:nvPr/>
        </p:nvSpPr>
        <p:spPr>
          <a:xfrm>
            <a:off x="1949099" y="4639776"/>
            <a:ext cx="882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FC 1</a:t>
            </a:r>
          </a:p>
        </p:txBody>
      </p:sp>
      <p:sp>
        <p:nvSpPr>
          <p:cNvPr id="1650" name="TextBox 1649">
            <a:extLst>
              <a:ext uri="{FF2B5EF4-FFF2-40B4-BE49-F238E27FC236}">
                <a16:creationId xmlns:a16="http://schemas.microsoft.com/office/drawing/2014/main" id="{E616ABCA-0F26-4A4D-956F-17D7A8203744}"/>
              </a:ext>
            </a:extLst>
          </p:cNvPr>
          <p:cNvSpPr txBox="1"/>
          <p:nvPr/>
        </p:nvSpPr>
        <p:spPr>
          <a:xfrm>
            <a:off x="1933870" y="5883244"/>
            <a:ext cx="882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FC 2</a:t>
            </a:r>
          </a:p>
        </p:txBody>
      </p:sp>
      <p:sp>
        <p:nvSpPr>
          <p:cNvPr id="1653" name="TextBox 1652">
            <a:extLst>
              <a:ext uri="{FF2B5EF4-FFF2-40B4-BE49-F238E27FC236}">
                <a16:creationId xmlns:a16="http://schemas.microsoft.com/office/drawing/2014/main" id="{52AAF910-C5F5-4CDA-B638-BD53AA79D975}"/>
              </a:ext>
            </a:extLst>
          </p:cNvPr>
          <p:cNvSpPr txBox="1"/>
          <p:nvPr/>
        </p:nvSpPr>
        <p:spPr>
          <a:xfrm>
            <a:off x="4476698" y="4612414"/>
            <a:ext cx="109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Output Features</a:t>
            </a:r>
          </a:p>
        </p:txBody>
      </p:sp>
      <p:sp>
        <p:nvSpPr>
          <p:cNvPr id="1654" name="TextBox 1653">
            <a:extLst>
              <a:ext uri="{FF2B5EF4-FFF2-40B4-BE49-F238E27FC236}">
                <a16:creationId xmlns:a16="http://schemas.microsoft.com/office/drawing/2014/main" id="{F71696BB-514D-41AB-B82D-8A4B383223C9}"/>
              </a:ext>
            </a:extLst>
          </p:cNvPr>
          <p:cNvSpPr txBox="1"/>
          <p:nvPr/>
        </p:nvSpPr>
        <p:spPr>
          <a:xfrm>
            <a:off x="4476698" y="5891219"/>
            <a:ext cx="109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Output Features</a:t>
            </a:r>
          </a:p>
        </p:txBody>
      </p:sp>
      <p:sp>
        <p:nvSpPr>
          <p:cNvPr id="1655" name="TextBox 1654">
            <a:extLst>
              <a:ext uri="{FF2B5EF4-FFF2-40B4-BE49-F238E27FC236}">
                <a16:creationId xmlns:a16="http://schemas.microsoft.com/office/drawing/2014/main" id="{AF290063-41D1-4A8B-9EBE-BE5D19A19629}"/>
              </a:ext>
            </a:extLst>
          </p:cNvPr>
          <p:cNvSpPr txBox="1"/>
          <p:nvPr/>
        </p:nvSpPr>
        <p:spPr>
          <a:xfrm>
            <a:off x="7165550" y="5205271"/>
            <a:ext cx="109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Combined Outputs</a:t>
            </a:r>
          </a:p>
        </p:txBody>
      </p:sp>
      <p:sp>
        <p:nvSpPr>
          <p:cNvPr id="1656" name="TextBox 1655">
            <a:extLst>
              <a:ext uri="{FF2B5EF4-FFF2-40B4-BE49-F238E27FC236}">
                <a16:creationId xmlns:a16="http://schemas.microsoft.com/office/drawing/2014/main" id="{35CF4F71-0A8D-4378-BF05-774C69EDC230}"/>
              </a:ext>
            </a:extLst>
          </p:cNvPr>
          <p:cNvSpPr txBox="1"/>
          <p:nvPr/>
        </p:nvSpPr>
        <p:spPr>
          <a:xfrm>
            <a:off x="9486778" y="5178695"/>
            <a:ext cx="1099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Similarity</a:t>
            </a:r>
          </a:p>
          <a:p>
            <a:pPr algn="ctr"/>
            <a:r>
              <a:rPr lang="en-US" sz="1100" b="1" dirty="0"/>
              <a:t>Value</a:t>
            </a: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16D4BFCE-D315-48FE-8B0A-6F72EB0D0A8A}"/>
              </a:ext>
            </a:extLst>
          </p:cNvPr>
          <p:cNvSpPr/>
          <p:nvPr/>
        </p:nvSpPr>
        <p:spPr>
          <a:xfrm>
            <a:off x="4753685" y="38962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FA45FA11-A174-44F1-8D23-A1DA9525146E}"/>
              </a:ext>
            </a:extLst>
          </p:cNvPr>
          <p:cNvSpPr/>
          <p:nvPr/>
        </p:nvSpPr>
        <p:spPr>
          <a:xfrm>
            <a:off x="4866897" y="38962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D0BF3ED0-C5E1-4FA9-AB2C-17096C275876}"/>
              </a:ext>
            </a:extLst>
          </p:cNvPr>
          <p:cNvSpPr/>
          <p:nvPr/>
        </p:nvSpPr>
        <p:spPr>
          <a:xfrm>
            <a:off x="4982763" y="38962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8C5FA344-751C-473E-A2BA-A6C34F3F2013}"/>
              </a:ext>
            </a:extLst>
          </p:cNvPr>
          <p:cNvSpPr/>
          <p:nvPr/>
        </p:nvSpPr>
        <p:spPr>
          <a:xfrm>
            <a:off x="5093321" y="38962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A5C18CB3-9589-4590-89BB-AE511DDAAD0C}"/>
              </a:ext>
            </a:extLst>
          </p:cNvPr>
          <p:cNvSpPr/>
          <p:nvPr/>
        </p:nvSpPr>
        <p:spPr>
          <a:xfrm>
            <a:off x="5206533" y="38962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E10B58DE-DEE9-47E8-A335-1D0015589562}"/>
              </a:ext>
            </a:extLst>
          </p:cNvPr>
          <p:cNvSpPr/>
          <p:nvPr/>
        </p:nvSpPr>
        <p:spPr>
          <a:xfrm>
            <a:off x="5317091" y="38962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6627137D-13ED-4A28-9C04-C4B7F50E729C}"/>
              </a:ext>
            </a:extLst>
          </p:cNvPr>
          <p:cNvSpPr/>
          <p:nvPr/>
        </p:nvSpPr>
        <p:spPr>
          <a:xfrm>
            <a:off x="4753685" y="400945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9192033A-2B09-448A-9241-69358FC08846}"/>
              </a:ext>
            </a:extLst>
          </p:cNvPr>
          <p:cNvSpPr/>
          <p:nvPr/>
        </p:nvSpPr>
        <p:spPr>
          <a:xfrm>
            <a:off x="4866897" y="400945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E248653E-0F2A-4DC4-842C-5DB931CFA2CA}"/>
              </a:ext>
            </a:extLst>
          </p:cNvPr>
          <p:cNvSpPr/>
          <p:nvPr/>
        </p:nvSpPr>
        <p:spPr>
          <a:xfrm>
            <a:off x="4982763" y="400945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7FDC8137-5BB2-45C3-986D-4C1EDF3FFA2D}"/>
              </a:ext>
            </a:extLst>
          </p:cNvPr>
          <p:cNvSpPr/>
          <p:nvPr/>
        </p:nvSpPr>
        <p:spPr>
          <a:xfrm>
            <a:off x="5093321" y="400945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7741255E-9B51-475A-BA47-3D826FA38530}"/>
              </a:ext>
            </a:extLst>
          </p:cNvPr>
          <p:cNvSpPr/>
          <p:nvPr/>
        </p:nvSpPr>
        <p:spPr>
          <a:xfrm>
            <a:off x="5206533" y="400945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250692DB-1F31-45C6-BF11-BBC57B7E2B42}"/>
              </a:ext>
            </a:extLst>
          </p:cNvPr>
          <p:cNvSpPr/>
          <p:nvPr/>
        </p:nvSpPr>
        <p:spPr>
          <a:xfrm>
            <a:off x="5317091" y="4009453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2D94B06F-3918-4741-BEA5-31780131EE03}"/>
              </a:ext>
            </a:extLst>
          </p:cNvPr>
          <p:cNvSpPr/>
          <p:nvPr/>
        </p:nvSpPr>
        <p:spPr>
          <a:xfrm>
            <a:off x="4753685" y="412266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C59B8494-5841-4A84-B22F-2BDF6BBFD1D4}"/>
              </a:ext>
            </a:extLst>
          </p:cNvPr>
          <p:cNvSpPr/>
          <p:nvPr/>
        </p:nvSpPr>
        <p:spPr>
          <a:xfrm>
            <a:off x="4866897" y="412266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30F2DB6-4FCF-4934-81CE-501EA4913005}"/>
              </a:ext>
            </a:extLst>
          </p:cNvPr>
          <p:cNvSpPr/>
          <p:nvPr/>
        </p:nvSpPr>
        <p:spPr>
          <a:xfrm>
            <a:off x="4982763" y="412266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963B0421-B3D4-435A-A7D8-D84E32CFAB97}"/>
              </a:ext>
            </a:extLst>
          </p:cNvPr>
          <p:cNvSpPr/>
          <p:nvPr/>
        </p:nvSpPr>
        <p:spPr>
          <a:xfrm>
            <a:off x="5093321" y="412266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42CC47DA-88C5-4B7F-ABDE-9BE3884B285A}"/>
              </a:ext>
            </a:extLst>
          </p:cNvPr>
          <p:cNvSpPr/>
          <p:nvPr/>
        </p:nvSpPr>
        <p:spPr>
          <a:xfrm>
            <a:off x="5206533" y="412266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C6729D1F-CCBE-4B7D-BF6A-99F3263311E7}"/>
              </a:ext>
            </a:extLst>
          </p:cNvPr>
          <p:cNvSpPr/>
          <p:nvPr/>
        </p:nvSpPr>
        <p:spPr>
          <a:xfrm>
            <a:off x="5317091" y="4122665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379862E0-2C69-4FE3-ABB7-94C79F659A8D}"/>
              </a:ext>
            </a:extLst>
          </p:cNvPr>
          <p:cNvSpPr/>
          <p:nvPr/>
        </p:nvSpPr>
        <p:spPr>
          <a:xfrm>
            <a:off x="4753685" y="423587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2242F16D-F9DA-4B70-9047-5AA4957CE4BA}"/>
              </a:ext>
            </a:extLst>
          </p:cNvPr>
          <p:cNvSpPr/>
          <p:nvPr/>
        </p:nvSpPr>
        <p:spPr>
          <a:xfrm>
            <a:off x="4866897" y="423587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E97C8096-7569-44C8-9E9C-0E204E0B993E}"/>
              </a:ext>
            </a:extLst>
          </p:cNvPr>
          <p:cNvSpPr/>
          <p:nvPr/>
        </p:nvSpPr>
        <p:spPr>
          <a:xfrm>
            <a:off x="4982763" y="423587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54FB9769-6645-47FD-840D-9790E0D8A08C}"/>
              </a:ext>
            </a:extLst>
          </p:cNvPr>
          <p:cNvSpPr/>
          <p:nvPr/>
        </p:nvSpPr>
        <p:spPr>
          <a:xfrm>
            <a:off x="5093321" y="423587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6CD77F19-6765-4FA2-BDC0-6A89149FC403}"/>
              </a:ext>
            </a:extLst>
          </p:cNvPr>
          <p:cNvSpPr/>
          <p:nvPr/>
        </p:nvSpPr>
        <p:spPr>
          <a:xfrm>
            <a:off x="5206533" y="423587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9E788998-33A9-43DB-9B2A-10D9CAEED6A2}"/>
              </a:ext>
            </a:extLst>
          </p:cNvPr>
          <p:cNvSpPr/>
          <p:nvPr/>
        </p:nvSpPr>
        <p:spPr>
          <a:xfrm>
            <a:off x="5317091" y="4235877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7E355006-457A-4A33-A184-06C3730F4759}"/>
              </a:ext>
            </a:extLst>
          </p:cNvPr>
          <p:cNvSpPr/>
          <p:nvPr/>
        </p:nvSpPr>
        <p:spPr>
          <a:xfrm>
            <a:off x="4753685" y="434908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8E0EB7AA-E370-4923-832F-E64E06D77896}"/>
              </a:ext>
            </a:extLst>
          </p:cNvPr>
          <p:cNvSpPr/>
          <p:nvPr/>
        </p:nvSpPr>
        <p:spPr>
          <a:xfrm>
            <a:off x="4866897" y="434908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5DC7E8BB-67C2-48E3-9812-BC5E4E747BA6}"/>
              </a:ext>
            </a:extLst>
          </p:cNvPr>
          <p:cNvSpPr/>
          <p:nvPr/>
        </p:nvSpPr>
        <p:spPr>
          <a:xfrm>
            <a:off x="4982763" y="434908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B6457617-0FFE-4568-9C86-721C47A0B4DA}"/>
              </a:ext>
            </a:extLst>
          </p:cNvPr>
          <p:cNvSpPr/>
          <p:nvPr/>
        </p:nvSpPr>
        <p:spPr>
          <a:xfrm>
            <a:off x="5093321" y="434908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C049D624-276D-48B8-9077-CC85028CD147}"/>
              </a:ext>
            </a:extLst>
          </p:cNvPr>
          <p:cNvSpPr/>
          <p:nvPr/>
        </p:nvSpPr>
        <p:spPr>
          <a:xfrm>
            <a:off x="5206533" y="434908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BE7E654E-059D-499A-AD59-06EB489B1853}"/>
              </a:ext>
            </a:extLst>
          </p:cNvPr>
          <p:cNvSpPr/>
          <p:nvPr/>
        </p:nvSpPr>
        <p:spPr>
          <a:xfrm>
            <a:off x="5317091" y="4349089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AF2994D0-430F-4C1B-BAAB-77F933F2E0D7}"/>
              </a:ext>
            </a:extLst>
          </p:cNvPr>
          <p:cNvSpPr/>
          <p:nvPr/>
        </p:nvSpPr>
        <p:spPr>
          <a:xfrm>
            <a:off x="4753685" y="446230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CCBB7E1B-4BBC-40E4-8721-ABF6ADDB0DDF}"/>
              </a:ext>
            </a:extLst>
          </p:cNvPr>
          <p:cNvSpPr/>
          <p:nvPr/>
        </p:nvSpPr>
        <p:spPr>
          <a:xfrm>
            <a:off x="4866897" y="446230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C05BE5D8-F751-420D-B0E8-19055503CFC8}"/>
              </a:ext>
            </a:extLst>
          </p:cNvPr>
          <p:cNvSpPr/>
          <p:nvPr/>
        </p:nvSpPr>
        <p:spPr>
          <a:xfrm>
            <a:off x="4982763" y="446230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8468CC96-4A33-4229-AE17-AC171A2875C9}"/>
              </a:ext>
            </a:extLst>
          </p:cNvPr>
          <p:cNvSpPr/>
          <p:nvPr/>
        </p:nvSpPr>
        <p:spPr>
          <a:xfrm>
            <a:off x="5093321" y="446230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CEEF1E1-D370-4018-81E7-FC5EDB41FC22}"/>
              </a:ext>
            </a:extLst>
          </p:cNvPr>
          <p:cNvSpPr/>
          <p:nvPr/>
        </p:nvSpPr>
        <p:spPr>
          <a:xfrm>
            <a:off x="5206533" y="446230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0EAD010C-5A42-4672-BEB7-56A1CC18B30C}"/>
              </a:ext>
            </a:extLst>
          </p:cNvPr>
          <p:cNvSpPr/>
          <p:nvPr/>
        </p:nvSpPr>
        <p:spPr>
          <a:xfrm>
            <a:off x="5317091" y="446230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51700FCA-0666-4FB4-A552-2ADC2E6A39E0}"/>
              </a:ext>
            </a:extLst>
          </p:cNvPr>
          <p:cNvSpPr/>
          <p:nvPr/>
        </p:nvSpPr>
        <p:spPr>
          <a:xfrm>
            <a:off x="4697079" y="39337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4D499C46-A344-4E41-BA1B-2DA4B1AC1EB3}"/>
              </a:ext>
            </a:extLst>
          </p:cNvPr>
          <p:cNvSpPr/>
          <p:nvPr/>
        </p:nvSpPr>
        <p:spPr>
          <a:xfrm>
            <a:off x="4810291" y="39337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D3E968DD-33D0-42AF-868E-2CE83118F60A}"/>
              </a:ext>
            </a:extLst>
          </p:cNvPr>
          <p:cNvSpPr/>
          <p:nvPr/>
        </p:nvSpPr>
        <p:spPr>
          <a:xfrm>
            <a:off x="4926157" y="39337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E59F2AAE-C016-45FC-B675-E0C6996FA93C}"/>
              </a:ext>
            </a:extLst>
          </p:cNvPr>
          <p:cNvSpPr/>
          <p:nvPr/>
        </p:nvSpPr>
        <p:spPr>
          <a:xfrm>
            <a:off x="5036715" y="39337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919C6E86-2CB0-48B1-82AF-FDB8680B860F}"/>
              </a:ext>
            </a:extLst>
          </p:cNvPr>
          <p:cNvSpPr/>
          <p:nvPr/>
        </p:nvSpPr>
        <p:spPr>
          <a:xfrm>
            <a:off x="5149927" y="39337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A4A397D1-A6A7-43E6-AB1A-48BB2246896D}"/>
              </a:ext>
            </a:extLst>
          </p:cNvPr>
          <p:cNvSpPr/>
          <p:nvPr/>
        </p:nvSpPr>
        <p:spPr>
          <a:xfrm>
            <a:off x="5260485" y="39337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F6BFC8D5-3573-4049-B665-2BC73B1E7FCD}"/>
              </a:ext>
            </a:extLst>
          </p:cNvPr>
          <p:cNvSpPr/>
          <p:nvPr/>
        </p:nvSpPr>
        <p:spPr>
          <a:xfrm>
            <a:off x="4697079" y="4047010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48BD48C-A862-4E48-A5F5-5916FAA7203B}"/>
              </a:ext>
            </a:extLst>
          </p:cNvPr>
          <p:cNvSpPr/>
          <p:nvPr/>
        </p:nvSpPr>
        <p:spPr>
          <a:xfrm>
            <a:off x="4810291" y="4047010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C51491A1-3668-4703-ABD1-2234449ED5DE}"/>
              </a:ext>
            </a:extLst>
          </p:cNvPr>
          <p:cNvSpPr/>
          <p:nvPr/>
        </p:nvSpPr>
        <p:spPr>
          <a:xfrm>
            <a:off x="4926157" y="4047010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88C74D36-5D5C-465B-B441-4EF8618A5131}"/>
              </a:ext>
            </a:extLst>
          </p:cNvPr>
          <p:cNvSpPr/>
          <p:nvPr/>
        </p:nvSpPr>
        <p:spPr>
          <a:xfrm>
            <a:off x="5036715" y="4047010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71D8D69-372F-421F-81A1-EA4AC7103D92}"/>
              </a:ext>
            </a:extLst>
          </p:cNvPr>
          <p:cNvSpPr/>
          <p:nvPr/>
        </p:nvSpPr>
        <p:spPr>
          <a:xfrm>
            <a:off x="5149927" y="4047010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EE230CFC-AEF6-41A8-9A8B-812EB617E4F6}"/>
              </a:ext>
            </a:extLst>
          </p:cNvPr>
          <p:cNvSpPr/>
          <p:nvPr/>
        </p:nvSpPr>
        <p:spPr>
          <a:xfrm>
            <a:off x="5260485" y="4047010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546034CA-A2F1-407B-9EC7-F92F86F7B887}"/>
              </a:ext>
            </a:extLst>
          </p:cNvPr>
          <p:cNvSpPr/>
          <p:nvPr/>
        </p:nvSpPr>
        <p:spPr>
          <a:xfrm>
            <a:off x="4697079" y="4160222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7C008D0-D985-40C2-9020-1921F7A5A889}"/>
              </a:ext>
            </a:extLst>
          </p:cNvPr>
          <p:cNvSpPr/>
          <p:nvPr/>
        </p:nvSpPr>
        <p:spPr>
          <a:xfrm>
            <a:off x="4810291" y="4160222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DA038FBD-551D-4B8E-9BFD-467778CAA80F}"/>
              </a:ext>
            </a:extLst>
          </p:cNvPr>
          <p:cNvSpPr/>
          <p:nvPr/>
        </p:nvSpPr>
        <p:spPr>
          <a:xfrm>
            <a:off x="4926157" y="4160222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B63209D0-D99B-4906-9D3B-3FEFCBCC4048}"/>
              </a:ext>
            </a:extLst>
          </p:cNvPr>
          <p:cNvSpPr/>
          <p:nvPr/>
        </p:nvSpPr>
        <p:spPr>
          <a:xfrm>
            <a:off x="5036715" y="4160222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069B338F-D8B2-42BF-BBEA-7A4D19461FB6}"/>
              </a:ext>
            </a:extLst>
          </p:cNvPr>
          <p:cNvSpPr/>
          <p:nvPr/>
        </p:nvSpPr>
        <p:spPr>
          <a:xfrm>
            <a:off x="5149927" y="4160222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6431DCD0-0AC8-4290-B5D2-C313F7A2BF00}"/>
              </a:ext>
            </a:extLst>
          </p:cNvPr>
          <p:cNvSpPr/>
          <p:nvPr/>
        </p:nvSpPr>
        <p:spPr>
          <a:xfrm>
            <a:off x="5260485" y="4160222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B3886160-BD7D-4278-B861-C7BE554475B6}"/>
              </a:ext>
            </a:extLst>
          </p:cNvPr>
          <p:cNvSpPr/>
          <p:nvPr/>
        </p:nvSpPr>
        <p:spPr>
          <a:xfrm>
            <a:off x="4697079" y="4273434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6B6326B3-5B4B-4781-8224-BF355848571F}"/>
              </a:ext>
            </a:extLst>
          </p:cNvPr>
          <p:cNvSpPr/>
          <p:nvPr/>
        </p:nvSpPr>
        <p:spPr>
          <a:xfrm>
            <a:off x="4810291" y="4273434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21B77234-BD5E-42C1-86B4-01C4F10B4086}"/>
              </a:ext>
            </a:extLst>
          </p:cNvPr>
          <p:cNvSpPr/>
          <p:nvPr/>
        </p:nvSpPr>
        <p:spPr>
          <a:xfrm>
            <a:off x="4926157" y="4273434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CE7D3F56-F69B-49A2-98D2-FA559AAF1C2B}"/>
              </a:ext>
            </a:extLst>
          </p:cNvPr>
          <p:cNvSpPr/>
          <p:nvPr/>
        </p:nvSpPr>
        <p:spPr>
          <a:xfrm>
            <a:off x="5036715" y="4273434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355BC9D9-A1B6-4D5B-B7F5-F46823AAF50A}"/>
              </a:ext>
            </a:extLst>
          </p:cNvPr>
          <p:cNvSpPr/>
          <p:nvPr/>
        </p:nvSpPr>
        <p:spPr>
          <a:xfrm>
            <a:off x="5149927" y="4273434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CA0FF2C1-89E9-41C2-9D94-23ECDC814578}"/>
              </a:ext>
            </a:extLst>
          </p:cNvPr>
          <p:cNvSpPr/>
          <p:nvPr/>
        </p:nvSpPr>
        <p:spPr>
          <a:xfrm>
            <a:off x="5260485" y="4273434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FAE9774A-00C2-4497-B6B2-71BF6D0BB4E7}"/>
              </a:ext>
            </a:extLst>
          </p:cNvPr>
          <p:cNvSpPr/>
          <p:nvPr/>
        </p:nvSpPr>
        <p:spPr>
          <a:xfrm>
            <a:off x="4697079" y="4386646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C1CB71F1-E246-4B67-9B78-21453B82CF0A}"/>
              </a:ext>
            </a:extLst>
          </p:cNvPr>
          <p:cNvSpPr/>
          <p:nvPr/>
        </p:nvSpPr>
        <p:spPr>
          <a:xfrm>
            <a:off x="4810291" y="4386646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013D28BD-62E5-46E6-9B23-864B0F79ECBA}"/>
              </a:ext>
            </a:extLst>
          </p:cNvPr>
          <p:cNvSpPr/>
          <p:nvPr/>
        </p:nvSpPr>
        <p:spPr>
          <a:xfrm>
            <a:off x="4926157" y="4386646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6114B16E-6BF4-4596-AA8E-8154C93918A8}"/>
              </a:ext>
            </a:extLst>
          </p:cNvPr>
          <p:cNvSpPr/>
          <p:nvPr/>
        </p:nvSpPr>
        <p:spPr>
          <a:xfrm>
            <a:off x="5036715" y="4386646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48E81893-E99C-4424-B1FF-C0C3B9E69308}"/>
              </a:ext>
            </a:extLst>
          </p:cNvPr>
          <p:cNvSpPr/>
          <p:nvPr/>
        </p:nvSpPr>
        <p:spPr>
          <a:xfrm>
            <a:off x="5149927" y="4386646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580E5DF5-5E46-4C99-AB59-5856D38CE989}"/>
              </a:ext>
            </a:extLst>
          </p:cNvPr>
          <p:cNvSpPr/>
          <p:nvPr/>
        </p:nvSpPr>
        <p:spPr>
          <a:xfrm>
            <a:off x="5260485" y="4386646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C7622FFA-3730-4840-98CC-535A689570D0}"/>
              </a:ext>
            </a:extLst>
          </p:cNvPr>
          <p:cNvSpPr/>
          <p:nvPr/>
        </p:nvSpPr>
        <p:spPr>
          <a:xfrm>
            <a:off x="4697079" y="4499858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F26DEF57-E8B3-49C5-A9D3-893728AFF5F9}"/>
              </a:ext>
            </a:extLst>
          </p:cNvPr>
          <p:cNvSpPr/>
          <p:nvPr/>
        </p:nvSpPr>
        <p:spPr>
          <a:xfrm>
            <a:off x="4810291" y="4499858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31C2D066-FB62-4B95-B54D-11DF6854B7CF}"/>
              </a:ext>
            </a:extLst>
          </p:cNvPr>
          <p:cNvSpPr/>
          <p:nvPr/>
        </p:nvSpPr>
        <p:spPr>
          <a:xfrm>
            <a:off x="4926157" y="4499858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50BCC65D-82BD-4B91-8C62-25BF66931CB8}"/>
              </a:ext>
            </a:extLst>
          </p:cNvPr>
          <p:cNvSpPr/>
          <p:nvPr/>
        </p:nvSpPr>
        <p:spPr>
          <a:xfrm>
            <a:off x="5036715" y="4499858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F9676401-10F5-47C8-85F5-8126A800DD41}"/>
              </a:ext>
            </a:extLst>
          </p:cNvPr>
          <p:cNvSpPr/>
          <p:nvPr/>
        </p:nvSpPr>
        <p:spPr>
          <a:xfrm>
            <a:off x="5149927" y="4499858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02B0480A-8CC2-44B0-A847-3BDD2CCEC9FB}"/>
              </a:ext>
            </a:extLst>
          </p:cNvPr>
          <p:cNvSpPr/>
          <p:nvPr/>
        </p:nvSpPr>
        <p:spPr>
          <a:xfrm>
            <a:off x="5260485" y="449985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4938CD33-72CC-4734-80C8-EA24379534E9}"/>
              </a:ext>
            </a:extLst>
          </p:cNvPr>
          <p:cNvSpPr/>
          <p:nvPr/>
        </p:nvSpPr>
        <p:spPr>
          <a:xfrm>
            <a:off x="4640473" y="39713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B8DBBA2B-39BE-4FB0-99BF-4AC552FCA126}"/>
              </a:ext>
            </a:extLst>
          </p:cNvPr>
          <p:cNvSpPr/>
          <p:nvPr/>
        </p:nvSpPr>
        <p:spPr>
          <a:xfrm>
            <a:off x="4753685" y="39713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C5D24B07-0EFC-4F12-B828-48E975726576}"/>
              </a:ext>
            </a:extLst>
          </p:cNvPr>
          <p:cNvSpPr/>
          <p:nvPr/>
        </p:nvSpPr>
        <p:spPr>
          <a:xfrm>
            <a:off x="4869551" y="39713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91B8A9C3-EBB2-4870-940E-E134A6681BF7}"/>
              </a:ext>
            </a:extLst>
          </p:cNvPr>
          <p:cNvSpPr/>
          <p:nvPr/>
        </p:nvSpPr>
        <p:spPr>
          <a:xfrm>
            <a:off x="4980109" y="39713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7EF205F0-D381-472A-A63D-5ADFA5C3A18F}"/>
              </a:ext>
            </a:extLst>
          </p:cNvPr>
          <p:cNvSpPr/>
          <p:nvPr/>
        </p:nvSpPr>
        <p:spPr>
          <a:xfrm>
            <a:off x="5093321" y="39713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F605DEBB-1E6D-4B75-BC65-6555CAD0EA70}"/>
              </a:ext>
            </a:extLst>
          </p:cNvPr>
          <p:cNvSpPr/>
          <p:nvPr/>
        </p:nvSpPr>
        <p:spPr>
          <a:xfrm>
            <a:off x="5203879" y="39713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3ADF086C-5FBD-435D-9D0A-9F20C4FC6AE5}"/>
              </a:ext>
            </a:extLst>
          </p:cNvPr>
          <p:cNvSpPr/>
          <p:nvPr/>
        </p:nvSpPr>
        <p:spPr>
          <a:xfrm>
            <a:off x="4640473" y="40845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289EFE87-0743-44BB-A80A-79A4726DA905}"/>
              </a:ext>
            </a:extLst>
          </p:cNvPr>
          <p:cNvSpPr/>
          <p:nvPr/>
        </p:nvSpPr>
        <p:spPr>
          <a:xfrm>
            <a:off x="4753685" y="40845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521A4693-2E82-4EF5-B245-19CB39602A75}"/>
              </a:ext>
            </a:extLst>
          </p:cNvPr>
          <p:cNvSpPr/>
          <p:nvPr/>
        </p:nvSpPr>
        <p:spPr>
          <a:xfrm>
            <a:off x="4869551" y="40845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28D2CFE1-A6D1-4C6A-AE8E-B5EA983A15E4}"/>
              </a:ext>
            </a:extLst>
          </p:cNvPr>
          <p:cNvSpPr/>
          <p:nvPr/>
        </p:nvSpPr>
        <p:spPr>
          <a:xfrm>
            <a:off x="4980109" y="40845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0B9BB18B-57A9-421C-97B8-8464D7DBD543}"/>
              </a:ext>
            </a:extLst>
          </p:cNvPr>
          <p:cNvSpPr/>
          <p:nvPr/>
        </p:nvSpPr>
        <p:spPr>
          <a:xfrm>
            <a:off x="5093321" y="40845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F1535277-A161-4FDB-922E-3E0FE9D11E75}"/>
              </a:ext>
            </a:extLst>
          </p:cNvPr>
          <p:cNvSpPr/>
          <p:nvPr/>
        </p:nvSpPr>
        <p:spPr>
          <a:xfrm>
            <a:off x="5203879" y="40845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D0217AB7-8F50-44DF-BB51-77385620E978}"/>
              </a:ext>
            </a:extLst>
          </p:cNvPr>
          <p:cNvSpPr/>
          <p:nvPr/>
        </p:nvSpPr>
        <p:spPr>
          <a:xfrm>
            <a:off x="4640473" y="41977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17094B47-5F46-48C6-A51B-9355AEC95397}"/>
              </a:ext>
            </a:extLst>
          </p:cNvPr>
          <p:cNvSpPr/>
          <p:nvPr/>
        </p:nvSpPr>
        <p:spPr>
          <a:xfrm>
            <a:off x="4753685" y="41977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3E4271AF-6569-444A-8B82-1A8DE5325E6C}"/>
              </a:ext>
            </a:extLst>
          </p:cNvPr>
          <p:cNvSpPr/>
          <p:nvPr/>
        </p:nvSpPr>
        <p:spPr>
          <a:xfrm>
            <a:off x="4869551" y="41977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30AC902C-5E00-4A60-800A-3B1E9F14480F}"/>
              </a:ext>
            </a:extLst>
          </p:cNvPr>
          <p:cNvSpPr/>
          <p:nvPr/>
        </p:nvSpPr>
        <p:spPr>
          <a:xfrm>
            <a:off x="4980109" y="41977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A207A47D-9FEB-4568-AA31-E1B756B7AC6C}"/>
              </a:ext>
            </a:extLst>
          </p:cNvPr>
          <p:cNvSpPr/>
          <p:nvPr/>
        </p:nvSpPr>
        <p:spPr>
          <a:xfrm>
            <a:off x="5093321" y="41977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7A9B0767-5144-45DE-A36C-B53DCDC5A82E}"/>
              </a:ext>
            </a:extLst>
          </p:cNvPr>
          <p:cNvSpPr/>
          <p:nvPr/>
        </p:nvSpPr>
        <p:spPr>
          <a:xfrm>
            <a:off x="5203879" y="41977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C8C2C2BA-B9A9-4A82-8387-2FA62D092C35}"/>
              </a:ext>
            </a:extLst>
          </p:cNvPr>
          <p:cNvSpPr/>
          <p:nvPr/>
        </p:nvSpPr>
        <p:spPr>
          <a:xfrm>
            <a:off x="4640473" y="43109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446CBEF5-1F57-4583-A246-7FD5AE6AD2A1}"/>
              </a:ext>
            </a:extLst>
          </p:cNvPr>
          <p:cNvSpPr/>
          <p:nvPr/>
        </p:nvSpPr>
        <p:spPr>
          <a:xfrm>
            <a:off x="4753685" y="43109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6BB24899-F023-473F-8467-3AD468B4307F}"/>
              </a:ext>
            </a:extLst>
          </p:cNvPr>
          <p:cNvSpPr/>
          <p:nvPr/>
        </p:nvSpPr>
        <p:spPr>
          <a:xfrm>
            <a:off x="4869551" y="43109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4CB61FF8-6C10-46E1-8E97-9565D4EEE37F}"/>
              </a:ext>
            </a:extLst>
          </p:cNvPr>
          <p:cNvSpPr/>
          <p:nvPr/>
        </p:nvSpPr>
        <p:spPr>
          <a:xfrm>
            <a:off x="4980109" y="43109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9704BCDE-88AE-404B-981C-C1272879A9EB}"/>
              </a:ext>
            </a:extLst>
          </p:cNvPr>
          <p:cNvSpPr/>
          <p:nvPr/>
        </p:nvSpPr>
        <p:spPr>
          <a:xfrm>
            <a:off x="5093321" y="43109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BC403CDD-CE15-4D80-8111-716C38A9AD1C}"/>
              </a:ext>
            </a:extLst>
          </p:cNvPr>
          <p:cNvSpPr/>
          <p:nvPr/>
        </p:nvSpPr>
        <p:spPr>
          <a:xfrm>
            <a:off x="5203879" y="43109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2833E2F2-D050-4FBA-907D-AFE160BA31D5}"/>
              </a:ext>
            </a:extLst>
          </p:cNvPr>
          <p:cNvSpPr/>
          <p:nvPr/>
        </p:nvSpPr>
        <p:spPr>
          <a:xfrm>
            <a:off x="4640473" y="44242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5D76944F-C25B-480F-BCD7-72085B9E53CB}"/>
              </a:ext>
            </a:extLst>
          </p:cNvPr>
          <p:cNvSpPr/>
          <p:nvPr/>
        </p:nvSpPr>
        <p:spPr>
          <a:xfrm>
            <a:off x="4753685" y="44242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0DC24F60-695F-4DC0-921B-FD3ED3B3E1FD}"/>
              </a:ext>
            </a:extLst>
          </p:cNvPr>
          <p:cNvSpPr/>
          <p:nvPr/>
        </p:nvSpPr>
        <p:spPr>
          <a:xfrm>
            <a:off x="4869551" y="44242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13FF540E-1722-4D2F-8EFA-A97D84EAE322}"/>
              </a:ext>
            </a:extLst>
          </p:cNvPr>
          <p:cNvSpPr/>
          <p:nvPr/>
        </p:nvSpPr>
        <p:spPr>
          <a:xfrm>
            <a:off x="4980109" y="44242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607412C8-5902-4955-BB86-FDC1273FDC3D}"/>
              </a:ext>
            </a:extLst>
          </p:cNvPr>
          <p:cNvSpPr/>
          <p:nvPr/>
        </p:nvSpPr>
        <p:spPr>
          <a:xfrm>
            <a:off x="5093321" y="44242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724FB006-EEBD-49E5-BCF5-10930AA3448D}"/>
              </a:ext>
            </a:extLst>
          </p:cNvPr>
          <p:cNvSpPr/>
          <p:nvPr/>
        </p:nvSpPr>
        <p:spPr>
          <a:xfrm>
            <a:off x="5203879" y="44242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61505057-5890-47D5-BE84-A9D30E0483AE}"/>
              </a:ext>
            </a:extLst>
          </p:cNvPr>
          <p:cNvSpPr/>
          <p:nvPr/>
        </p:nvSpPr>
        <p:spPr>
          <a:xfrm>
            <a:off x="4640473" y="45374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50FA759A-0876-48F0-931F-62B337DCA958}"/>
              </a:ext>
            </a:extLst>
          </p:cNvPr>
          <p:cNvSpPr/>
          <p:nvPr/>
        </p:nvSpPr>
        <p:spPr>
          <a:xfrm>
            <a:off x="4753685" y="45374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F2DDD7E8-94A5-418C-AC70-A8A09E70D873}"/>
              </a:ext>
            </a:extLst>
          </p:cNvPr>
          <p:cNvSpPr/>
          <p:nvPr/>
        </p:nvSpPr>
        <p:spPr>
          <a:xfrm>
            <a:off x="4869551" y="45374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244C8FC9-C43B-4CBF-920C-76719D40D213}"/>
              </a:ext>
            </a:extLst>
          </p:cNvPr>
          <p:cNvSpPr/>
          <p:nvPr/>
        </p:nvSpPr>
        <p:spPr>
          <a:xfrm>
            <a:off x="4980109" y="45374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DFA36B10-677A-4567-88E4-FA97CB21632B}"/>
              </a:ext>
            </a:extLst>
          </p:cNvPr>
          <p:cNvSpPr/>
          <p:nvPr/>
        </p:nvSpPr>
        <p:spPr>
          <a:xfrm>
            <a:off x="5093321" y="45374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8B4B2044-CC98-473C-A7B9-FA00EF6B60CD}"/>
              </a:ext>
            </a:extLst>
          </p:cNvPr>
          <p:cNvSpPr/>
          <p:nvPr/>
        </p:nvSpPr>
        <p:spPr>
          <a:xfrm>
            <a:off x="5203879" y="45374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D578DC09-02CD-4009-B06C-EB010034C966}"/>
              </a:ext>
            </a:extLst>
          </p:cNvPr>
          <p:cNvSpPr/>
          <p:nvPr/>
        </p:nvSpPr>
        <p:spPr>
          <a:xfrm>
            <a:off x="4747855" y="51535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013DE9EF-95DA-48FA-8402-032C6914F7EF}"/>
              </a:ext>
            </a:extLst>
          </p:cNvPr>
          <p:cNvSpPr/>
          <p:nvPr/>
        </p:nvSpPr>
        <p:spPr>
          <a:xfrm>
            <a:off x="4861067" y="51535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D6EC908C-28C4-4E04-866C-5966ECA400E5}"/>
              </a:ext>
            </a:extLst>
          </p:cNvPr>
          <p:cNvSpPr/>
          <p:nvPr/>
        </p:nvSpPr>
        <p:spPr>
          <a:xfrm>
            <a:off x="4976933" y="51535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12171410-CF73-486A-B9F9-BB0879D1D31F}"/>
              </a:ext>
            </a:extLst>
          </p:cNvPr>
          <p:cNvSpPr/>
          <p:nvPr/>
        </p:nvSpPr>
        <p:spPr>
          <a:xfrm>
            <a:off x="5087491" y="51535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CA871DB5-94CB-475D-A1FC-4A894F9B1217}"/>
              </a:ext>
            </a:extLst>
          </p:cNvPr>
          <p:cNvSpPr/>
          <p:nvPr/>
        </p:nvSpPr>
        <p:spPr>
          <a:xfrm>
            <a:off x="5200703" y="51535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C2F1A6D1-9DD7-4047-8686-C8F1B7896C8A}"/>
              </a:ext>
            </a:extLst>
          </p:cNvPr>
          <p:cNvSpPr/>
          <p:nvPr/>
        </p:nvSpPr>
        <p:spPr>
          <a:xfrm>
            <a:off x="5311261" y="515354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AC99DC35-E543-4E8C-976C-0551A6A1F5DB}"/>
              </a:ext>
            </a:extLst>
          </p:cNvPr>
          <p:cNvSpPr/>
          <p:nvPr/>
        </p:nvSpPr>
        <p:spPr>
          <a:xfrm>
            <a:off x="4747855" y="526675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7865D17F-2692-47BD-80A5-03E2E218C34D}"/>
              </a:ext>
            </a:extLst>
          </p:cNvPr>
          <p:cNvSpPr/>
          <p:nvPr/>
        </p:nvSpPr>
        <p:spPr>
          <a:xfrm>
            <a:off x="4861067" y="526675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24A382EB-1651-4748-95D9-34E61A24D64C}"/>
              </a:ext>
            </a:extLst>
          </p:cNvPr>
          <p:cNvSpPr/>
          <p:nvPr/>
        </p:nvSpPr>
        <p:spPr>
          <a:xfrm>
            <a:off x="4976933" y="526675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021595C0-D2DD-4CCA-86B2-B1F490DC5F2F}"/>
              </a:ext>
            </a:extLst>
          </p:cNvPr>
          <p:cNvSpPr/>
          <p:nvPr/>
        </p:nvSpPr>
        <p:spPr>
          <a:xfrm>
            <a:off x="5087491" y="526675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CC94A2C1-B1FB-4132-A970-D7728A043D80}"/>
              </a:ext>
            </a:extLst>
          </p:cNvPr>
          <p:cNvSpPr/>
          <p:nvPr/>
        </p:nvSpPr>
        <p:spPr>
          <a:xfrm>
            <a:off x="5200703" y="526675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A1DF1B09-05A1-487D-A985-6C01954671FF}"/>
              </a:ext>
            </a:extLst>
          </p:cNvPr>
          <p:cNvSpPr/>
          <p:nvPr/>
        </p:nvSpPr>
        <p:spPr>
          <a:xfrm>
            <a:off x="5311261" y="5266753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AAFE46C9-BEA9-44EA-94FF-CA153E43821F}"/>
              </a:ext>
            </a:extLst>
          </p:cNvPr>
          <p:cNvSpPr/>
          <p:nvPr/>
        </p:nvSpPr>
        <p:spPr>
          <a:xfrm>
            <a:off x="4747855" y="537996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DBB2FAC4-B2D2-474D-B04F-9ADBFCA7B0FA}"/>
              </a:ext>
            </a:extLst>
          </p:cNvPr>
          <p:cNvSpPr/>
          <p:nvPr/>
        </p:nvSpPr>
        <p:spPr>
          <a:xfrm>
            <a:off x="4861067" y="537996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FE399E7B-F32E-4122-A249-6C360802856F}"/>
              </a:ext>
            </a:extLst>
          </p:cNvPr>
          <p:cNvSpPr/>
          <p:nvPr/>
        </p:nvSpPr>
        <p:spPr>
          <a:xfrm>
            <a:off x="4976933" y="537996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2F6FB2AF-8BAC-4D7C-A354-E97A57767013}"/>
              </a:ext>
            </a:extLst>
          </p:cNvPr>
          <p:cNvSpPr/>
          <p:nvPr/>
        </p:nvSpPr>
        <p:spPr>
          <a:xfrm>
            <a:off x="5087491" y="537996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E48C256-7396-4F79-90C2-2890EA45243D}"/>
              </a:ext>
            </a:extLst>
          </p:cNvPr>
          <p:cNvSpPr/>
          <p:nvPr/>
        </p:nvSpPr>
        <p:spPr>
          <a:xfrm>
            <a:off x="5200703" y="537996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793DA476-B774-4150-B394-1B1CCCE6566C}"/>
              </a:ext>
            </a:extLst>
          </p:cNvPr>
          <p:cNvSpPr/>
          <p:nvPr/>
        </p:nvSpPr>
        <p:spPr>
          <a:xfrm>
            <a:off x="5311261" y="5379965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5B24DCB1-456E-4339-85D5-76CD2488E268}"/>
              </a:ext>
            </a:extLst>
          </p:cNvPr>
          <p:cNvSpPr/>
          <p:nvPr/>
        </p:nvSpPr>
        <p:spPr>
          <a:xfrm>
            <a:off x="4747855" y="549317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25C84A9C-94C4-4581-B7EF-DDEF33450DAB}"/>
              </a:ext>
            </a:extLst>
          </p:cNvPr>
          <p:cNvSpPr/>
          <p:nvPr/>
        </p:nvSpPr>
        <p:spPr>
          <a:xfrm>
            <a:off x="4861067" y="549317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522FF684-FDD3-4B4E-8D66-01E04DAACF96}"/>
              </a:ext>
            </a:extLst>
          </p:cNvPr>
          <p:cNvSpPr/>
          <p:nvPr/>
        </p:nvSpPr>
        <p:spPr>
          <a:xfrm>
            <a:off x="4976933" y="549317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8B9B7146-EF88-4A3E-BEAE-34A098517B76}"/>
              </a:ext>
            </a:extLst>
          </p:cNvPr>
          <p:cNvSpPr/>
          <p:nvPr/>
        </p:nvSpPr>
        <p:spPr>
          <a:xfrm>
            <a:off x="5087491" y="549317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7D1D12EF-B99F-4C65-B066-BC961FE773AE}"/>
              </a:ext>
            </a:extLst>
          </p:cNvPr>
          <p:cNvSpPr/>
          <p:nvPr/>
        </p:nvSpPr>
        <p:spPr>
          <a:xfrm>
            <a:off x="5200703" y="549317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D21FEA62-ADD2-44EB-89F1-29C19A387E50}"/>
              </a:ext>
            </a:extLst>
          </p:cNvPr>
          <p:cNvSpPr/>
          <p:nvPr/>
        </p:nvSpPr>
        <p:spPr>
          <a:xfrm>
            <a:off x="5311261" y="5493177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0DD914BC-9BB1-4B64-89BE-4B4CE29C2CA5}"/>
              </a:ext>
            </a:extLst>
          </p:cNvPr>
          <p:cNvSpPr/>
          <p:nvPr/>
        </p:nvSpPr>
        <p:spPr>
          <a:xfrm>
            <a:off x="4747855" y="560638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283B1D28-00CE-4065-9889-D9926AEEF877}"/>
              </a:ext>
            </a:extLst>
          </p:cNvPr>
          <p:cNvSpPr/>
          <p:nvPr/>
        </p:nvSpPr>
        <p:spPr>
          <a:xfrm>
            <a:off x="4861067" y="560638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98E6FCF7-08FA-450B-B446-F88876C31CD1}"/>
              </a:ext>
            </a:extLst>
          </p:cNvPr>
          <p:cNvSpPr/>
          <p:nvPr/>
        </p:nvSpPr>
        <p:spPr>
          <a:xfrm>
            <a:off x="4976933" y="560638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1012D158-6892-437F-8B6C-F3C11B7CFB5A}"/>
              </a:ext>
            </a:extLst>
          </p:cNvPr>
          <p:cNvSpPr/>
          <p:nvPr/>
        </p:nvSpPr>
        <p:spPr>
          <a:xfrm>
            <a:off x="5087491" y="560638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BD40A796-2838-4F18-8FBD-601DF5E1B480}"/>
              </a:ext>
            </a:extLst>
          </p:cNvPr>
          <p:cNvSpPr/>
          <p:nvPr/>
        </p:nvSpPr>
        <p:spPr>
          <a:xfrm>
            <a:off x="5200703" y="560638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A036B1D5-41CB-4932-AE7C-25C2633244FF}"/>
              </a:ext>
            </a:extLst>
          </p:cNvPr>
          <p:cNvSpPr/>
          <p:nvPr/>
        </p:nvSpPr>
        <p:spPr>
          <a:xfrm>
            <a:off x="5311261" y="5606389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25032DCD-2EE9-496A-8EE7-0AFB285E6EE9}"/>
              </a:ext>
            </a:extLst>
          </p:cNvPr>
          <p:cNvSpPr/>
          <p:nvPr/>
        </p:nvSpPr>
        <p:spPr>
          <a:xfrm>
            <a:off x="4747855" y="571960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017F9C64-6032-4262-9D87-949E86E170D6}"/>
              </a:ext>
            </a:extLst>
          </p:cNvPr>
          <p:cNvSpPr/>
          <p:nvPr/>
        </p:nvSpPr>
        <p:spPr>
          <a:xfrm>
            <a:off x="4861067" y="571960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A413A163-DBA6-43AD-A73C-8B0F530BF5E8}"/>
              </a:ext>
            </a:extLst>
          </p:cNvPr>
          <p:cNvSpPr/>
          <p:nvPr/>
        </p:nvSpPr>
        <p:spPr>
          <a:xfrm>
            <a:off x="4976933" y="571960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0EC3B2D5-3BBF-4BE2-9275-72750BD49E00}"/>
              </a:ext>
            </a:extLst>
          </p:cNvPr>
          <p:cNvSpPr/>
          <p:nvPr/>
        </p:nvSpPr>
        <p:spPr>
          <a:xfrm>
            <a:off x="5087491" y="571960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D556B494-357A-4589-9818-4C1818FA4BF5}"/>
              </a:ext>
            </a:extLst>
          </p:cNvPr>
          <p:cNvSpPr/>
          <p:nvPr/>
        </p:nvSpPr>
        <p:spPr>
          <a:xfrm>
            <a:off x="5200703" y="571960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F7EAA68B-2B8C-4DCC-B156-75789FCF7641}"/>
              </a:ext>
            </a:extLst>
          </p:cNvPr>
          <p:cNvSpPr/>
          <p:nvPr/>
        </p:nvSpPr>
        <p:spPr>
          <a:xfrm>
            <a:off x="5311261" y="5719601"/>
            <a:ext cx="113212" cy="1132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B321A1A4-729E-4F3D-AB7F-FFDD68F4D12E}"/>
              </a:ext>
            </a:extLst>
          </p:cNvPr>
          <p:cNvSpPr/>
          <p:nvPr/>
        </p:nvSpPr>
        <p:spPr>
          <a:xfrm>
            <a:off x="4691249" y="51910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B2703E2C-7D7D-4B15-89D3-8CF9A6A19099}"/>
              </a:ext>
            </a:extLst>
          </p:cNvPr>
          <p:cNvSpPr/>
          <p:nvPr/>
        </p:nvSpPr>
        <p:spPr>
          <a:xfrm>
            <a:off x="4804461" y="51910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5DE0E6D8-A7EE-487B-AC7A-409105446471}"/>
              </a:ext>
            </a:extLst>
          </p:cNvPr>
          <p:cNvSpPr/>
          <p:nvPr/>
        </p:nvSpPr>
        <p:spPr>
          <a:xfrm>
            <a:off x="4920327" y="51910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7B9EDCC4-E593-4A29-82ED-8CB3DC084616}"/>
              </a:ext>
            </a:extLst>
          </p:cNvPr>
          <p:cNvSpPr/>
          <p:nvPr/>
        </p:nvSpPr>
        <p:spPr>
          <a:xfrm>
            <a:off x="5030885" y="51910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853F1102-3550-4553-96C7-CE20BB760E82}"/>
              </a:ext>
            </a:extLst>
          </p:cNvPr>
          <p:cNvSpPr/>
          <p:nvPr/>
        </p:nvSpPr>
        <p:spPr>
          <a:xfrm>
            <a:off x="5144097" y="51910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4E3B37D1-D1D6-4EFE-8FE0-A97FBEBC0434}"/>
              </a:ext>
            </a:extLst>
          </p:cNvPr>
          <p:cNvSpPr/>
          <p:nvPr/>
        </p:nvSpPr>
        <p:spPr>
          <a:xfrm>
            <a:off x="5254655" y="519109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59585A18-6B49-4FC2-A91B-DF1A9BA7FAFA}"/>
              </a:ext>
            </a:extLst>
          </p:cNvPr>
          <p:cNvSpPr/>
          <p:nvPr/>
        </p:nvSpPr>
        <p:spPr>
          <a:xfrm>
            <a:off x="4691249" y="5304310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379115C0-67AC-47BB-B799-975497672045}"/>
              </a:ext>
            </a:extLst>
          </p:cNvPr>
          <p:cNvSpPr/>
          <p:nvPr/>
        </p:nvSpPr>
        <p:spPr>
          <a:xfrm>
            <a:off x="4804461" y="5304310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40BB1342-818B-4402-ACF6-DD115513C40F}"/>
              </a:ext>
            </a:extLst>
          </p:cNvPr>
          <p:cNvSpPr/>
          <p:nvPr/>
        </p:nvSpPr>
        <p:spPr>
          <a:xfrm>
            <a:off x="4920327" y="5304310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B9710E00-EDB5-43AF-8613-55CAAE670B32}"/>
              </a:ext>
            </a:extLst>
          </p:cNvPr>
          <p:cNvSpPr/>
          <p:nvPr/>
        </p:nvSpPr>
        <p:spPr>
          <a:xfrm>
            <a:off x="5030885" y="5304310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1ACD6F58-6469-4CF4-AA5E-42B384D52DCC}"/>
              </a:ext>
            </a:extLst>
          </p:cNvPr>
          <p:cNvSpPr/>
          <p:nvPr/>
        </p:nvSpPr>
        <p:spPr>
          <a:xfrm>
            <a:off x="5144097" y="5304310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F4365AB7-6243-4815-835D-DD008B216D92}"/>
              </a:ext>
            </a:extLst>
          </p:cNvPr>
          <p:cNvSpPr/>
          <p:nvPr/>
        </p:nvSpPr>
        <p:spPr>
          <a:xfrm>
            <a:off x="5254655" y="5304310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38BEBFF5-D46D-412C-A751-786D85591B7D}"/>
              </a:ext>
            </a:extLst>
          </p:cNvPr>
          <p:cNvSpPr/>
          <p:nvPr/>
        </p:nvSpPr>
        <p:spPr>
          <a:xfrm>
            <a:off x="4691249" y="5417522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96FF1581-D1E0-4D5A-9755-354249E8D10B}"/>
              </a:ext>
            </a:extLst>
          </p:cNvPr>
          <p:cNvSpPr/>
          <p:nvPr/>
        </p:nvSpPr>
        <p:spPr>
          <a:xfrm>
            <a:off x="4804461" y="5417522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64F0FEDA-5795-40EB-B64B-DF770058EF85}"/>
              </a:ext>
            </a:extLst>
          </p:cNvPr>
          <p:cNvSpPr/>
          <p:nvPr/>
        </p:nvSpPr>
        <p:spPr>
          <a:xfrm>
            <a:off x="4920327" y="5417522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0AEC9A4E-F0CC-4DC6-AA8D-A5863E457E05}"/>
              </a:ext>
            </a:extLst>
          </p:cNvPr>
          <p:cNvSpPr/>
          <p:nvPr/>
        </p:nvSpPr>
        <p:spPr>
          <a:xfrm>
            <a:off x="5030885" y="5417522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803EF3D0-4C02-4699-ABD0-824C0D25CCF2}"/>
              </a:ext>
            </a:extLst>
          </p:cNvPr>
          <p:cNvSpPr/>
          <p:nvPr/>
        </p:nvSpPr>
        <p:spPr>
          <a:xfrm>
            <a:off x="5144097" y="5417522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842C52E8-D09C-402A-B565-3ECD1869908E}"/>
              </a:ext>
            </a:extLst>
          </p:cNvPr>
          <p:cNvSpPr/>
          <p:nvPr/>
        </p:nvSpPr>
        <p:spPr>
          <a:xfrm>
            <a:off x="5254655" y="5417522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3C3988E4-BCE3-43EB-BA47-314B23A41778}"/>
              </a:ext>
            </a:extLst>
          </p:cNvPr>
          <p:cNvSpPr/>
          <p:nvPr/>
        </p:nvSpPr>
        <p:spPr>
          <a:xfrm>
            <a:off x="4691249" y="5530734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1482509A-031D-42EF-A2BD-62BF35B11650}"/>
              </a:ext>
            </a:extLst>
          </p:cNvPr>
          <p:cNvSpPr/>
          <p:nvPr/>
        </p:nvSpPr>
        <p:spPr>
          <a:xfrm>
            <a:off x="4804461" y="5530734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A7B78169-9AD8-408D-B336-179D2FA042FF}"/>
              </a:ext>
            </a:extLst>
          </p:cNvPr>
          <p:cNvSpPr/>
          <p:nvPr/>
        </p:nvSpPr>
        <p:spPr>
          <a:xfrm>
            <a:off x="4920327" y="5530734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FA58DA37-98CE-4864-854C-B6400DE3134A}"/>
              </a:ext>
            </a:extLst>
          </p:cNvPr>
          <p:cNvSpPr/>
          <p:nvPr/>
        </p:nvSpPr>
        <p:spPr>
          <a:xfrm>
            <a:off x="5030885" y="5530734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31492F4F-5EAE-4BB3-A979-CBCA6C983B33}"/>
              </a:ext>
            </a:extLst>
          </p:cNvPr>
          <p:cNvSpPr/>
          <p:nvPr/>
        </p:nvSpPr>
        <p:spPr>
          <a:xfrm>
            <a:off x="5144097" y="5530734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E842DB14-5ACD-4A46-8DEA-D373BE9FF08C}"/>
              </a:ext>
            </a:extLst>
          </p:cNvPr>
          <p:cNvSpPr/>
          <p:nvPr/>
        </p:nvSpPr>
        <p:spPr>
          <a:xfrm>
            <a:off x="5254655" y="5530734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870B2861-F9AD-4A5E-9C9C-C759032CCCDC}"/>
              </a:ext>
            </a:extLst>
          </p:cNvPr>
          <p:cNvSpPr/>
          <p:nvPr/>
        </p:nvSpPr>
        <p:spPr>
          <a:xfrm>
            <a:off x="4691249" y="5643946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3F055339-651E-421C-84A1-7E6F4994F43F}"/>
              </a:ext>
            </a:extLst>
          </p:cNvPr>
          <p:cNvSpPr/>
          <p:nvPr/>
        </p:nvSpPr>
        <p:spPr>
          <a:xfrm>
            <a:off x="4804461" y="5643946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513B3809-DDB9-4E7F-AC74-8DCEBDBF7628}"/>
              </a:ext>
            </a:extLst>
          </p:cNvPr>
          <p:cNvSpPr/>
          <p:nvPr/>
        </p:nvSpPr>
        <p:spPr>
          <a:xfrm>
            <a:off x="4920327" y="5643946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6B5F792B-46E1-4037-B5DB-FFF03EAA136F}"/>
              </a:ext>
            </a:extLst>
          </p:cNvPr>
          <p:cNvSpPr/>
          <p:nvPr/>
        </p:nvSpPr>
        <p:spPr>
          <a:xfrm>
            <a:off x="5030885" y="5643946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CE803FC3-7D15-4807-B600-64B00CF976BF}"/>
              </a:ext>
            </a:extLst>
          </p:cNvPr>
          <p:cNvSpPr/>
          <p:nvPr/>
        </p:nvSpPr>
        <p:spPr>
          <a:xfrm>
            <a:off x="5144097" y="5643946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AA7B22C2-7213-4FA0-AE6C-90EFF1651447}"/>
              </a:ext>
            </a:extLst>
          </p:cNvPr>
          <p:cNvSpPr/>
          <p:nvPr/>
        </p:nvSpPr>
        <p:spPr>
          <a:xfrm>
            <a:off x="5254655" y="5643946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32D0D907-CB3F-4BFF-8353-2DE93946AB05}"/>
              </a:ext>
            </a:extLst>
          </p:cNvPr>
          <p:cNvSpPr/>
          <p:nvPr/>
        </p:nvSpPr>
        <p:spPr>
          <a:xfrm>
            <a:off x="4691249" y="5757158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E2A9B4F9-D089-46D3-8F96-356A5C0AD9F9}"/>
              </a:ext>
            </a:extLst>
          </p:cNvPr>
          <p:cNvSpPr/>
          <p:nvPr/>
        </p:nvSpPr>
        <p:spPr>
          <a:xfrm>
            <a:off x="4804461" y="5757158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549546E6-86FA-4C2D-B66D-2125EFC9BF87}"/>
              </a:ext>
            </a:extLst>
          </p:cNvPr>
          <p:cNvSpPr/>
          <p:nvPr/>
        </p:nvSpPr>
        <p:spPr>
          <a:xfrm>
            <a:off x="4920327" y="5757158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6F508254-38B4-4F58-BD95-0580A93D39C6}"/>
              </a:ext>
            </a:extLst>
          </p:cNvPr>
          <p:cNvSpPr/>
          <p:nvPr/>
        </p:nvSpPr>
        <p:spPr>
          <a:xfrm>
            <a:off x="5030885" y="5757158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2A0D3E7D-C00F-44D2-A27C-A9187835115E}"/>
              </a:ext>
            </a:extLst>
          </p:cNvPr>
          <p:cNvSpPr/>
          <p:nvPr/>
        </p:nvSpPr>
        <p:spPr>
          <a:xfrm>
            <a:off x="5144097" y="5757158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DD63739E-5756-4CB7-8F2A-01CFD27FEB83}"/>
              </a:ext>
            </a:extLst>
          </p:cNvPr>
          <p:cNvSpPr/>
          <p:nvPr/>
        </p:nvSpPr>
        <p:spPr>
          <a:xfrm>
            <a:off x="5254655" y="5757158"/>
            <a:ext cx="113212" cy="1132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D4438A6F-CC8B-42A3-937B-B5BB21351A01}"/>
              </a:ext>
            </a:extLst>
          </p:cNvPr>
          <p:cNvSpPr/>
          <p:nvPr/>
        </p:nvSpPr>
        <p:spPr>
          <a:xfrm>
            <a:off x="4634643" y="52286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8D4E8C12-0022-4F10-98F9-C2A8017020C2}"/>
              </a:ext>
            </a:extLst>
          </p:cNvPr>
          <p:cNvSpPr/>
          <p:nvPr/>
        </p:nvSpPr>
        <p:spPr>
          <a:xfrm>
            <a:off x="4747855" y="52286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89F172C7-9A1D-41DB-A4D1-41F98842FCE0}"/>
              </a:ext>
            </a:extLst>
          </p:cNvPr>
          <p:cNvSpPr/>
          <p:nvPr/>
        </p:nvSpPr>
        <p:spPr>
          <a:xfrm>
            <a:off x="4863721" y="52286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975D6AF8-2866-4A7E-916B-5BF8319A49AC}"/>
              </a:ext>
            </a:extLst>
          </p:cNvPr>
          <p:cNvSpPr/>
          <p:nvPr/>
        </p:nvSpPr>
        <p:spPr>
          <a:xfrm>
            <a:off x="4974279" y="52286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835E59BD-B3E0-493F-85CD-0537D7A6394E}"/>
              </a:ext>
            </a:extLst>
          </p:cNvPr>
          <p:cNvSpPr/>
          <p:nvPr/>
        </p:nvSpPr>
        <p:spPr>
          <a:xfrm>
            <a:off x="5087491" y="52286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C0787BEC-740E-4642-82B8-F0A0098C2FD3}"/>
              </a:ext>
            </a:extLst>
          </p:cNvPr>
          <p:cNvSpPr/>
          <p:nvPr/>
        </p:nvSpPr>
        <p:spPr>
          <a:xfrm>
            <a:off x="5198049" y="522865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033B139B-6F50-4515-B258-4C6627946D9A}"/>
              </a:ext>
            </a:extLst>
          </p:cNvPr>
          <p:cNvSpPr/>
          <p:nvPr/>
        </p:nvSpPr>
        <p:spPr>
          <a:xfrm>
            <a:off x="4634643" y="53418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A9293216-7F6A-48C0-919E-F970983E62E9}"/>
              </a:ext>
            </a:extLst>
          </p:cNvPr>
          <p:cNvSpPr/>
          <p:nvPr/>
        </p:nvSpPr>
        <p:spPr>
          <a:xfrm>
            <a:off x="4747855" y="53418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FEE0668E-C8FE-4246-BFAF-D6BEF67156D8}"/>
              </a:ext>
            </a:extLst>
          </p:cNvPr>
          <p:cNvSpPr/>
          <p:nvPr/>
        </p:nvSpPr>
        <p:spPr>
          <a:xfrm>
            <a:off x="4863721" y="53418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56258646-5D7A-4278-A498-B58CC013C469}"/>
              </a:ext>
            </a:extLst>
          </p:cNvPr>
          <p:cNvSpPr/>
          <p:nvPr/>
        </p:nvSpPr>
        <p:spPr>
          <a:xfrm>
            <a:off x="4974279" y="53418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50DE09AE-BC29-4148-BACF-10151D223014}"/>
              </a:ext>
            </a:extLst>
          </p:cNvPr>
          <p:cNvSpPr/>
          <p:nvPr/>
        </p:nvSpPr>
        <p:spPr>
          <a:xfrm>
            <a:off x="5087491" y="53418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96440E83-E1F7-49EB-A057-710EC2F490DD}"/>
              </a:ext>
            </a:extLst>
          </p:cNvPr>
          <p:cNvSpPr/>
          <p:nvPr/>
        </p:nvSpPr>
        <p:spPr>
          <a:xfrm>
            <a:off x="5198049" y="5341867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E7170FDB-CADD-462A-AE77-DAA4653FBBC0}"/>
              </a:ext>
            </a:extLst>
          </p:cNvPr>
          <p:cNvSpPr/>
          <p:nvPr/>
        </p:nvSpPr>
        <p:spPr>
          <a:xfrm>
            <a:off x="4634643" y="54550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CB89060C-9160-4E05-BBF0-4AB86BD75F2E}"/>
              </a:ext>
            </a:extLst>
          </p:cNvPr>
          <p:cNvSpPr/>
          <p:nvPr/>
        </p:nvSpPr>
        <p:spPr>
          <a:xfrm>
            <a:off x="4747855" y="54550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9B4F3BCF-A937-4BC1-BE1C-CF0A39C6714A}"/>
              </a:ext>
            </a:extLst>
          </p:cNvPr>
          <p:cNvSpPr/>
          <p:nvPr/>
        </p:nvSpPr>
        <p:spPr>
          <a:xfrm>
            <a:off x="4863721" y="54550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2B224BDF-9A45-4630-A272-E0477EFDE868}"/>
              </a:ext>
            </a:extLst>
          </p:cNvPr>
          <p:cNvSpPr/>
          <p:nvPr/>
        </p:nvSpPr>
        <p:spPr>
          <a:xfrm>
            <a:off x="4974279" y="54550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F550EF76-326A-4B30-BCB1-D353AEBC0FD9}"/>
              </a:ext>
            </a:extLst>
          </p:cNvPr>
          <p:cNvSpPr/>
          <p:nvPr/>
        </p:nvSpPr>
        <p:spPr>
          <a:xfrm>
            <a:off x="5087491" y="54550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7453A334-7F13-44F9-BF3B-2FD4A1C7AE02}"/>
              </a:ext>
            </a:extLst>
          </p:cNvPr>
          <p:cNvSpPr/>
          <p:nvPr/>
        </p:nvSpPr>
        <p:spPr>
          <a:xfrm>
            <a:off x="5198049" y="5455079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7BD8440A-B1D4-4677-A7A2-E5E1A5F34560}"/>
              </a:ext>
            </a:extLst>
          </p:cNvPr>
          <p:cNvSpPr/>
          <p:nvPr/>
        </p:nvSpPr>
        <p:spPr>
          <a:xfrm>
            <a:off x="4634643" y="55682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1EDEB972-022D-4F59-8232-2A36EF247FBF}"/>
              </a:ext>
            </a:extLst>
          </p:cNvPr>
          <p:cNvSpPr/>
          <p:nvPr/>
        </p:nvSpPr>
        <p:spPr>
          <a:xfrm>
            <a:off x="4747855" y="55682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14DB53FF-11EF-4BD2-B872-7C61E0BADC1F}"/>
              </a:ext>
            </a:extLst>
          </p:cNvPr>
          <p:cNvSpPr/>
          <p:nvPr/>
        </p:nvSpPr>
        <p:spPr>
          <a:xfrm>
            <a:off x="4863721" y="55682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57FAA0CA-4662-44A3-BA8A-4B0CFE4EDA34}"/>
              </a:ext>
            </a:extLst>
          </p:cNvPr>
          <p:cNvSpPr/>
          <p:nvPr/>
        </p:nvSpPr>
        <p:spPr>
          <a:xfrm>
            <a:off x="4974279" y="55682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B1B72FAE-8187-4400-9847-BE5FAF5E333A}"/>
              </a:ext>
            </a:extLst>
          </p:cNvPr>
          <p:cNvSpPr/>
          <p:nvPr/>
        </p:nvSpPr>
        <p:spPr>
          <a:xfrm>
            <a:off x="5087491" y="55682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3595DB22-90BD-4949-95ED-5E99DEF71852}"/>
              </a:ext>
            </a:extLst>
          </p:cNvPr>
          <p:cNvSpPr/>
          <p:nvPr/>
        </p:nvSpPr>
        <p:spPr>
          <a:xfrm>
            <a:off x="5198049" y="5568291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A11F1B7F-3BEE-4DDC-A3D1-CFD0F5C51239}"/>
              </a:ext>
            </a:extLst>
          </p:cNvPr>
          <p:cNvSpPr/>
          <p:nvPr/>
        </p:nvSpPr>
        <p:spPr>
          <a:xfrm>
            <a:off x="4634643" y="56815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0A8D463A-5247-47D8-87A5-487B2B6C8EF2}"/>
              </a:ext>
            </a:extLst>
          </p:cNvPr>
          <p:cNvSpPr/>
          <p:nvPr/>
        </p:nvSpPr>
        <p:spPr>
          <a:xfrm>
            <a:off x="4747855" y="56815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ABACF0CE-5CDC-470E-BB02-5AB4E7D407FA}"/>
              </a:ext>
            </a:extLst>
          </p:cNvPr>
          <p:cNvSpPr/>
          <p:nvPr/>
        </p:nvSpPr>
        <p:spPr>
          <a:xfrm>
            <a:off x="4863721" y="56815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257621D9-5C0B-4386-9A45-273AC5A35C64}"/>
              </a:ext>
            </a:extLst>
          </p:cNvPr>
          <p:cNvSpPr/>
          <p:nvPr/>
        </p:nvSpPr>
        <p:spPr>
          <a:xfrm>
            <a:off x="4974279" y="56815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E817BCFF-5EE0-411D-8E9C-315B3A8800B5}"/>
              </a:ext>
            </a:extLst>
          </p:cNvPr>
          <p:cNvSpPr/>
          <p:nvPr/>
        </p:nvSpPr>
        <p:spPr>
          <a:xfrm>
            <a:off x="5087491" y="56815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1745C72B-E70D-4753-8A3F-FC2C9DB2541E}"/>
              </a:ext>
            </a:extLst>
          </p:cNvPr>
          <p:cNvSpPr/>
          <p:nvPr/>
        </p:nvSpPr>
        <p:spPr>
          <a:xfrm>
            <a:off x="5198049" y="5681503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DDE7336C-BAE9-49A3-8DD4-4645F5E3EF2E}"/>
              </a:ext>
            </a:extLst>
          </p:cNvPr>
          <p:cNvSpPr/>
          <p:nvPr/>
        </p:nvSpPr>
        <p:spPr>
          <a:xfrm>
            <a:off x="4634643" y="57947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FDBA4FDF-2EE9-4490-B33D-B7D2155DEA7D}"/>
              </a:ext>
            </a:extLst>
          </p:cNvPr>
          <p:cNvSpPr/>
          <p:nvPr/>
        </p:nvSpPr>
        <p:spPr>
          <a:xfrm>
            <a:off x="4747855" y="57947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B8E69AE5-97CC-4D12-B5EA-A6FC10D961E5}"/>
              </a:ext>
            </a:extLst>
          </p:cNvPr>
          <p:cNvSpPr/>
          <p:nvPr/>
        </p:nvSpPr>
        <p:spPr>
          <a:xfrm>
            <a:off x="4863721" y="57947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68512468-1CFC-4DA1-BBF9-77D218872B95}"/>
              </a:ext>
            </a:extLst>
          </p:cNvPr>
          <p:cNvSpPr/>
          <p:nvPr/>
        </p:nvSpPr>
        <p:spPr>
          <a:xfrm>
            <a:off x="4974279" y="57947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434DE364-9AD4-48F9-A40B-611021928396}"/>
              </a:ext>
            </a:extLst>
          </p:cNvPr>
          <p:cNvSpPr/>
          <p:nvPr/>
        </p:nvSpPr>
        <p:spPr>
          <a:xfrm>
            <a:off x="5087491" y="57947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1BB3AC37-2E80-47D6-BCAA-172A8D3E81C2}"/>
              </a:ext>
            </a:extLst>
          </p:cNvPr>
          <p:cNvSpPr/>
          <p:nvPr/>
        </p:nvSpPr>
        <p:spPr>
          <a:xfrm>
            <a:off x="5198049" y="5794715"/>
            <a:ext cx="113212" cy="113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93DC2D47-9204-450C-8103-E1F566908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8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27"/>
    </mc:Choice>
    <mc:Fallback xmlns="">
      <p:transition spd="slow" advTm="27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67E7-22FF-4E79-A184-1F7421A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1EF23-0F7A-489A-80C1-DEC24E4DA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Networks created in PyTorch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NumPy: data processing and manipulation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Seaborn and Matplotlib: plotting results, visualizing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Google Colab: training models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3EF6F8B3-E5AB-41E4-A9D8-F8AF694B4E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18"/>
    </mc:Choice>
    <mc:Fallback xmlns="">
      <p:transition spd="slow" advTm="27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F15C-B90E-49FF-A117-0ADCEF15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8F5D-C78B-4499-B7E3-050D63237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Networks trained/evaluated with 5-fold cross validation: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MLP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GMN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S-GCN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HS-GCN</a:t>
            </a:r>
          </a:p>
          <a:p>
            <a:r>
              <a:rPr lang="en-US" sz="2800" dirty="0"/>
              <a:t>MLP used as baseline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F53829B-3798-4D1C-84CA-C7C22461EF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2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32"/>
    </mc:Choice>
    <mc:Fallback xmlns="">
      <p:transition spd="slow" advTm="27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F15C-B90E-49FF-A117-0ADCEF15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8F5D-C78B-4499-B7E3-050D63237543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5184742" y="2445173"/>
            <a:ext cx="6079502" cy="337950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MLP on its own performs well on FC fingerprinting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GMN only slightly better than MLP – underperformed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GCN performs well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No significant gain over S-GCN with using the higher-order information in the HS-GCN</a:t>
            </a:r>
          </a:p>
        </p:txBody>
      </p:sp>
      <p:graphicFrame>
        <p:nvGraphicFramePr>
          <p:cNvPr id="7" name="Table 96">
            <a:extLst>
              <a:ext uri="{FF2B5EF4-FFF2-40B4-BE49-F238E27FC236}">
                <a16:creationId xmlns:a16="http://schemas.microsoft.com/office/drawing/2014/main" id="{B3E6ECB5-C9BE-45D2-B7CE-EBB22E663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32852"/>
              </p:ext>
            </p:extLst>
          </p:nvPr>
        </p:nvGraphicFramePr>
        <p:xfrm>
          <a:off x="838200" y="2583085"/>
          <a:ext cx="3697773" cy="302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266">
                  <a:extLst>
                    <a:ext uri="{9D8B030D-6E8A-4147-A177-3AD203B41FA5}">
                      <a16:colId xmlns:a16="http://schemas.microsoft.com/office/drawing/2014/main" val="3765786321"/>
                    </a:ext>
                  </a:extLst>
                </a:gridCol>
                <a:gridCol w="2149507">
                  <a:extLst>
                    <a:ext uri="{9D8B030D-6E8A-4147-A177-3AD203B41FA5}">
                      <a16:colId xmlns:a16="http://schemas.microsoft.com/office/drawing/2014/main" val="3065151014"/>
                    </a:ext>
                  </a:extLst>
                </a:gridCol>
              </a:tblGrid>
              <a:tr h="635506"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US" sz="3400" dirty="0">
                        <a:solidFill>
                          <a:schemeClr val="tx1"/>
                        </a:solidFill>
                      </a:endParaRPr>
                    </a:p>
                  </a:txBody>
                  <a:tcPr marL="112148" marR="112148" marT="112148" marB="112148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marL="112148" marR="112148" marT="112148" marB="112148"/>
                </a:tc>
                <a:extLst>
                  <a:ext uri="{0D108BD9-81ED-4DB2-BD59-A6C34878D82A}">
                    <a16:rowId xmlns:a16="http://schemas.microsoft.com/office/drawing/2014/main" val="1293195961"/>
                  </a:ext>
                </a:extLst>
              </a:tr>
              <a:tr h="598124">
                <a:tc>
                  <a:txBody>
                    <a:bodyPr/>
                    <a:lstStyle/>
                    <a:p>
                      <a:r>
                        <a:rPr lang="en-US" sz="2400" dirty="0"/>
                        <a:t>MLP</a:t>
                      </a:r>
                    </a:p>
                  </a:txBody>
                  <a:tcPr marL="112148" marR="112148" marT="112148" marB="11214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0.852 ± 0.005</a:t>
                      </a:r>
                    </a:p>
                  </a:txBody>
                  <a:tcPr marL="112148" marR="112148" marT="112148" marB="112148"/>
                </a:tc>
                <a:extLst>
                  <a:ext uri="{0D108BD9-81ED-4DB2-BD59-A6C34878D82A}">
                    <a16:rowId xmlns:a16="http://schemas.microsoft.com/office/drawing/2014/main" val="1456270344"/>
                  </a:ext>
                </a:extLst>
              </a:tr>
              <a:tr h="598124">
                <a:tc>
                  <a:txBody>
                    <a:bodyPr/>
                    <a:lstStyle/>
                    <a:p>
                      <a:r>
                        <a:rPr lang="en-US" sz="2400" dirty="0"/>
                        <a:t>GMN</a:t>
                      </a:r>
                    </a:p>
                  </a:txBody>
                  <a:tcPr marL="112148" marR="112148" marT="112148" marB="11214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0.861 ± 0.010</a:t>
                      </a:r>
                    </a:p>
                  </a:txBody>
                  <a:tcPr marL="112148" marR="112148" marT="112148" marB="112148"/>
                </a:tc>
                <a:extLst>
                  <a:ext uri="{0D108BD9-81ED-4DB2-BD59-A6C34878D82A}">
                    <a16:rowId xmlns:a16="http://schemas.microsoft.com/office/drawing/2014/main" val="4093839397"/>
                  </a:ext>
                </a:extLst>
              </a:tr>
              <a:tr h="598124">
                <a:tc>
                  <a:txBody>
                    <a:bodyPr/>
                    <a:lstStyle/>
                    <a:p>
                      <a:r>
                        <a:rPr lang="en-US" sz="2400" dirty="0"/>
                        <a:t>S-GCN</a:t>
                      </a:r>
                    </a:p>
                  </a:txBody>
                  <a:tcPr marL="112148" marR="112148" marT="112148" marB="11214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0.948 ± 0.003</a:t>
                      </a:r>
                    </a:p>
                  </a:txBody>
                  <a:tcPr marL="112148" marR="112148" marT="112148" marB="112148"/>
                </a:tc>
                <a:extLst>
                  <a:ext uri="{0D108BD9-81ED-4DB2-BD59-A6C34878D82A}">
                    <a16:rowId xmlns:a16="http://schemas.microsoft.com/office/drawing/2014/main" val="1706593719"/>
                  </a:ext>
                </a:extLst>
              </a:tr>
              <a:tr h="598124">
                <a:tc>
                  <a:txBody>
                    <a:bodyPr/>
                    <a:lstStyle/>
                    <a:p>
                      <a:r>
                        <a:rPr lang="en-US" sz="2400" dirty="0"/>
                        <a:t>HS-GCN</a:t>
                      </a:r>
                    </a:p>
                  </a:txBody>
                  <a:tcPr marL="112148" marR="112148" marT="112148" marB="112148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0.952 ± 0.005</a:t>
                      </a:r>
                    </a:p>
                  </a:txBody>
                  <a:tcPr marL="112148" marR="112148" marT="112148" marB="112148"/>
                </a:tc>
                <a:extLst>
                  <a:ext uri="{0D108BD9-81ED-4DB2-BD59-A6C34878D82A}">
                    <a16:rowId xmlns:a16="http://schemas.microsoft.com/office/drawing/2014/main" val="103140608"/>
                  </a:ext>
                </a:extLst>
              </a:tr>
            </a:tbl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7C67FB8-7956-4EFE-BB66-61EE77F07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31"/>
    </mc:Choice>
    <mc:Fallback xmlns="">
      <p:transition spd="slow" advTm="2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92601-36D2-496D-B625-FDF5A5CD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7B601-E508-4935-ACB2-08DEACB53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Building the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Prior PyTorch experience was limited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Training the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 Unstable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Reading research papers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 Challenge early in the 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 Many unfamiliar concepts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9DAA41D-EC14-46F1-A17E-0E816018C4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6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75"/>
    </mc:Choice>
    <mc:Fallback xmlns="">
      <p:transition spd="slow" advTm="43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D1E6-905B-4843-83D3-FCBAB02C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– Issues in GMN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AAAA7-45A7-4C9C-A675-D9647107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Training significantly longer than GCN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Performance lower than MLP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Possible explanations: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Overly complex 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Error in implementation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E5E1FA-9529-43E3-8583-63C3054418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17"/>
    </mc:Choice>
    <mc:Fallback xmlns="">
      <p:transition spd="slow" advTm="46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433C-B41F-4323-8F10-0E913BA2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08A6-F833-49AD-87DF-D2E2E30A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PyTorch experience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Reading and understanding research papers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More experience training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Applying deep learning to a problem</a:t>
            </a:r>
          </a:p>
        </p:txBody>
      </p:sp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0F8D7457-8C7C-46D9-B34F-947F49427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B5BD5D12-DC6A-42AD-8CA2-279FC5597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0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37"/>
    </mc:Choice>
    <mc:Fallback xmlns="">
      <p:transition spd="slow" advTm="21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4D9C-FAA9-4A4B-831B-F094803A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51F9-750D-4FDD-9FEA-396942D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Deep Graph Similarity Learning for Brain Data Analysis. </a:t>
            </a:r>
            <a:r>
              <a:rPr lang="en-US" dirty="0" err="1"/>
              <a:t>Guixiang</a:t>
            </a:r>
            <a:r>
              <a:rPr lang="en-US" dirty="0"/>
              <a:t> Ma, </a:t>
            </a:r>
            <a:r>
              <a:rPr lang="en-US" dirty="0" err="1"/>
              <a:t>Nesreen</a:t>
            </a:r>
            <a:r>
              <a:rPr lang="en-US" dirty="0"/>
              <a:t> K. Ahmed, Theodore L. Willke, </a:t>
            </a:r>
            <a:r>
              <a:rPr lang="en-US" dirty="0" err="1"/>
              <a:t>Dipanjan</a:t>
            </a:r>
            <a:r>
              <a:rPr lang="en-US" dirty="0"/>
              <a:t> Sengupta, Michael W. Cole, Nicholas B. Turk-Browne, and Philip S. Yu. 2019. </a:t>
            </a:r>
            <a:r>
              <a:rPr lang="en-US" dirty="0">
                <a:hlinkClick r:id="rId4"/>
              </a:rPr>
              <a:t>https://doi.org/10.1145/3357384.3357815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Graph Matching Networks for Learning the Similarity of Graph Structured Objects. Li, Y., Gu, C., Dullien, T., </a:t>
            </a:r>
            <a:r>
              <a:rPr lang="en-US" dirty="0" err="1"/>
              <a:t>Vinyals</a:t>
            </a:r>
            <a:r>
              <a:rPr lang="en-US" dirty="0"/>
              <a:t>, O., and Kohli, P. (2019). </a:t>
            </a:r>
            <a:r>
              <a:rPr lang="en-US" dirty="0">
                <a:hlinkClick r:id="rId5"/>
              </a:rPr>
              <a:t>https://arxiv.org/abs/1904.12787</a:t>
            </a:r>
            <a:endParaRPr lang="en-US" dirty="0"/>
          </a:p>
          <a:p>
            <a:endParaRPr lang="en-US" dirty="0"/>
          </a:p>
          <a:p>
            <a:r>
              <a:rPr lang="en-US" dirty="0"/>
              <a:t>Feature selection framework for functional connectome fingerprinting. Li K., Wisner K., Atluri G. Hum Brain Mapp. 2021;42:3717–3732. </a:t>
            </a:r>
            <a:r>
              <a:rPr lang="en-US" dirty="0">
                <a:hlinkClick r:id="rId6"/>
              </a:rPr>
              <a:t>https://doi.org/10.1002/hbm.25379</a:t>
            </a:r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2E03844-A5C1-467D-8640-7FB097A8A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0"/>
    </mc:Choice>
    <mc:Fallback xmlns="">
      <p:transition spd="slow" advTm="25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6C708-ABB6-4219-87BF-684E72742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 dirty="0"/>
              <a:t>Thanks!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73383C6-4424-4647-94F8-6FC8CD792F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3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8"/>
    </mc:Choice>
    <mc:Fallback xmlns="">
      <p:transition spd="slow" advTm="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EE05-009D-4502-9792-7F6C62BA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0BEB-8A67-4754-8120-8206633C8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Main Goal: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Apply GNNs to the FC fingerprinting task</a:t>
            </a:r>
          </a:p>
          <a:p>
            <a:r>
              <a:rPr lang="en-US" sz="2800" dirty="0"/>
              <a:t>Sub-Goals: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Implement the GMN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Described in Dullien et 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Implement the Siamese GCN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Described in Ahmed et 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Apply to FC fingerprinting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Compare network performance</a:t>
            </a:r>
          </a:p>
        </p:txBody>
      </p:sp>
      <p:sp>
        <p:nvSpPr>
          <p:cNvPr id="12" name="Rectangle 11" descr="Finger Print">
            <a:extLst>
              <a:ext uri="{FF2B5EF4-FFF2-40B4-BE49-F238E27FC236}">
                <a16:creationId xmlns:a16="http://schemas.microsoft.com/office/drawing/2014/main" id="{92F504F9-8880-4E60-90F0-AF91DC802C13}"/>
              </a:ext>
            </a:extLst>
          </p:cNvPr>
          <p:cNvSpPr/>
          <p:nvPr/>
        </p:nvSpPr>
        <p:spPr>
          <a:xfrm>
            <a:off x="8088651" y="2485795"/>
            <a:ext cx="2681473" cy="249410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AE138A7-C490-4AAA-A671-E23212E02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7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72"/>
    </mc:Choice>
    <mc:Fallback xmlns="">
      <p:transition spd="slow" advTm="26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72DE-373E-4F47-9C27-D0F79125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Functional Connectome (FC)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9F57A42-074D-AE18-F7F0-CF358D1DC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913230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E8BAE32-945D-4A7E-B0ED-87581050495C}"/>
              </a:ext>
            </a:extLst>
          </p:cNvPr>
          <p:cNvSpPr txBox="1"/>
          <p:nvPr/>
        </p:nvSpPr>
        <p:spPr>
          <a:xfrm>
            <a:off x="1343320" y="4176076"/>
            <a:ext cx="41807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600" dirty="0"/>
              <a:t>Representation of brain connectivity</a:t>
            </a:r>
          </a:p>
          <a:p>
            <a:endParaRPr lang="en-US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72907EE3-3DAC-403B-8CE8-F993074B7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6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32"/>
    </mc:Choice>
    <mc:Fallback xmlns="">
      <p:transition spd="slow" advTm="3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F857-BC32-48A0-8A16-57B7916A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FC Fingerprinting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58EE-ECFF-4F89-92B5-3F7DBD9B5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/>
              <a:t>Identify whether two FCs belong to same subject or different subjects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FC can be interpreted as adjacency matrix for a 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Graph neural networks are a natural choice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22326-E7DF-478F-969A-0D6457564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234" y="3480126"/>
            <a:ext cx="3337865" cy="2489061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1C7E806-984C-468F-BB20-3F4266B9A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5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00"/>
    </mc:Choice>
    <mc:Fallback xmlns="">
      <p:transition spd="slow" advTm="18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4A6C-4B49-4DFC-B274-BD84DAC2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D4A22-F724-410C-9924-511BEE344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Use message passing and aggregation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Accumulate information 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Can predict on nodes, edges, or 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GNNs used in this project: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Graph matching networks (GMNs)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Siamese graph convolutional networks (S-GCNs)</a:t>
            </a:r>
          </a:p>
          <a:p>
            <a:pPr lvl="1"/>
            <a:endParaRPr lang="en-US" sz="2400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4ADC424-DEEE-4BD5-A34B-719D34D27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82"/>
    </mc:Choice>
    <mc:Fallback xmlns="">
      <p:transition spd="slow" advTm="31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4A6C-4B49-4DFC-B274-BD84DAC2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Intellectual Merits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D4A22-F724-410C-9924-511BEE344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Application of GNNs to FC fingerprinting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Direct comparison of GMN and S-GCN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Implementing GMN and S-GCN from scratch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400" dirty="0"/>
              <a:t>GMN repository: </a:t>
            </a:r>
            <a:r>
              <a:rPr lang="en-US" sz="2400" dirty="0">
                <a:hlinkClick r:id="rId4"/>
              </a:rPr>
              <a:t>Graph-Matching-Networks</a:t>
            </a:r>
            <a:endParaRPr lang="en-US" sz="24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400" dirty="0"/>
              <a:t>No implementation of S-GCN found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F8265A0-DF5F-485C-B832-F452627ED7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4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95"/>
    </mc:Choice>
    <mc:Fallback xmlns="">
      <p:transition spd="slow" advTm="39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60B6-B36C-496B-9916-F1469F5C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620E3-1B84-44DD-B572-3F5A629A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Precision psychiatry uses connectomes for specific diageneses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GNNs can be used to differentiate subjects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Potential to identify disease, show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Comparing GNN architectures on FC data 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F0BC3C20-CE78-4273-9915-D62D2C338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6"/>
    </mc:Choice>
    <mc:Fallback xmlns="">
      <p:transition spd="slow" advTm="3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1EBAF-4465-45BB-985B-6BC47D65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Specifications –</a:t>
            </a:r>
            <a:br>
              <a:rPr lang="en-US" dirty="0"/>
            </a:br>
            <a:r>
              <a:rPr lang="en-US" dirty="0"/>
              <a:t>Graph Matching Networks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2E08A7C-7580-4306-B73B-065D6785C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4"/>
    </mc:Choice>
    <mc:Fallback xmlns="">
      <p:transition spd="slow" advTm="4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FFAF-668D-4751-94BF-5719DF25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Matching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5F75E-FDBE-4288-94B7-532C49569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75" y="1818551"/>
            <a:ext cx="10515600" cy="4351338"/>
          </a:xfrm>
        </p:spPr>
        <p:txBody>
          <a:bodyPr/>
          <a:lstStyle/>
          <a:p>
            <a:r>
              <a:rPr lang="en-US" dirty="0"/>
              <a:t>The GMN takes two graphs and returns embeddings for each graph</a:t>
            </a:r>
          </a:p>
          <a:p>
            <a:r>
              <a:rPr lang="en-US" dirty="0"/>
              <a:t>GMNs use a node propagation and aggregation model</a:t>
            </a:r>
          </a:p>
          <a:p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5CC4855-250D-44E5-88CD-7E4564EBA235}"/>
              </a:ext>
            </a:extLst>
          </p:cNvPr>
          <p:cNvSpPr/>
          <p:nvPr/>
        </p:nvSpPr>
        <p:spPr>
          <a:xfrm>
            <a:off x="1294213" y="3628450"/>
            <a:ext cx="120922" cy="12092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B43949FA-D13C-4F07-A3FF-603CE0A78689}"/>
              </a:ext>
            </a:extLst>
          </p:cNvPr>
          <p:cNvSpPr/>
          <p:nvPr/>
        </p:nvSpPr>
        <p:spPr>
          <a:xfrm>
            <a:off x="1071964" y="3514547"/>
            <a:ext cx="120922" cy="12092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4A321D6E-20A7-465F-A48C-43B6EDBBD7FB}"/>
              </a:ext>
            </a:extLst>
          </p:cNvPr>
          <p:cNvSpPr/>
          <p:nvPr/>
        </p:nvSpPr>
        <p:spPr>
          <a:xfrm>
            <a:off x="1015211" y="3721319"/>
            <a:ext cx="120922" cy="12092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951BDBB2-31C9-49EF-B967-759557BDEB9B}"/>
              </a:ext>
            </a:extLst>
          </p:cNvPr>
          <p:cNvSpPr/>
          <p:nvPr/>
        </p:nvSpPr>
        <p:spPr>
          <a:xfrm>
            <a:off x="1354539" y="3832444"/>
            <a:ext cx="120922" cy="12092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8257E7CF-1EBA-4A45-8868-AB6FC067738D}"/>
              </a:ext>
            </a:extLst>
          </p:cNvPr>
          <p:cNvSpPr/>
          <p:nvPr/>
        </p:nvSpPr>
        <p:spPr>
          <a:xfrm>
            <a:off x="1073948" y="3977699"/>
            <a:ext cx="120922" cy="12092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96D3088D-AE05-4467-BAAB-5D71A3700690}"/>
              </a:ext>
            </a:extLst>
          </p:cNvPr>
          <p:cNvSpPr/>
          <p:nvPr/>
        </p:nvSpPr>
        <p:spPr>
          <a:xfrm>
            <a:off x="962225" y="4725928"/>
            <a:ext cx="120922" cy="12092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6740B331-AA8D-4A2D-A1DD-D401B1989029}"/>
              </a:ext>
            </a:extLst>
          </p:cNvPr>
          <p:cNvSpPr/>
          <p:nvPr/>
        </p:nvSpPr>
        <p:spPr>
          <a:xfrm>
            <a:off x="1199038" y="4751757"/>
            <a:ext cx="120922" cy="12092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33420877-5E73-46E8-9D44-341948FF81F8}"/>
              </a:ext>
            </a:extLst>
          </p:cNvPr>
          <p:cNvSpPr/>
          <p:nvPr/>
        </p:nvSpPr>
        <p:spPr>
          <a:xfrm>
            <a:off x="1435851" y="4776348"/>
            <a:ext cx="120922" cy="12092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BEA93DE3-1F2A-4A9D-86AD-0B4971AD54C0}"/>
              </a:ext>
            </a:extLst>
          </p:cNvPr>
          <p:cNvSpPr/>
          <p:nvPr/>
        </p:nvSpPr>
        <p:spPr>
          <a:xfrm>
            <a:off x="1074892" y="4979074"/>
            <a:ext cx="120922" cy="12092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E647CB1C-1E42-439E-9634-C037F57E4AF4}"/>
              </a:ext>
            </a:extLst>
          </p:cNvPr>
          <p:cNvSpPr/>
          <p:nvPr/>
        </p:nvSpPr>
        <p:spPr>
          <a:xfrm>
            <a:off x="1312584" y="5016581"/>
            <a:ext cx="120922" cy="12092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D0B5ED-3C49-4F72-8CCA-0CA62F2752AC}"/>
              </a:ext>
            </a:extLst>
          </p:cNvPr>
          <p:cNvCxnSpPr>
            <a:cxnSpLocks/>
            <a:stCxn id="20" idx="3"/>
            <a:endCxn id="21" idx="0"/>
          </p:cNvCxnSpPr>
          <p:nvPr/>
        </p:nvCxnSpPr>
        <p:spPr>
          <a:xfrm flipH="1">
            <a:off x="1075672" y="3617760"/>
            <a:ext cx="14001" cy="103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195199-016E-444D-BDFF-602BF3BCE4B4}"/>
              </a:ext>
            </a:extLst>
          </p:cNvPr>
          <p:cNvCxnSpPr>
            <a:stCxn id="20" idx="6"/>
            <a:endCxn id="6" idx="1"/>
          </p:cNvCxnSpPr>
          <p:nvPr/>
        </p:nvCxnSpPr>
        <p:spPr>
          <a:xfrm>
            <a:off x="1192886" y="3575008"/>
            <a:ext cx="119036" cy="7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D86728-D942-4EC3-9BFB-29504EE23581}"/>
              </a:ext>
            </a:extLst>
          </p:cNvPr>
          <p:cNvCxnSpPr>
            <a:stCxn id="21" idx="4"/>
            <a:endCxn id="23" idx="0"/>
          </p:cNvCxnSpPr>
          <p:nvPr/>
        </p:nvCxnSpPr>
        <p:spPr>
          <a:xfrm>
            <a:off x="1075672" y="3842241"/>
            <a:ext cx="58737" cy="135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16107D-31B7-418A-BF4A-4CBD48334EA9}"/>
              </a:ext>
            </a:extLst>
          </p:cNvPr>
          <p:cNvCxnSpPr>
            <a:stCxn id="22" idx="3"/>
            <a:endCxn id="23" idx="7"/>
          </p:cNvCxnSpPr>
          <p:nvPr/>
        </p:nvCxnSpPr>
        <p:spPr>
          <a:xfrm flipH="1">
            <a:off x="1177161" y="3935657"/>
            <a:ext cx="195087" cy="59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ED8CD1-63FA-4D0F-81F8-88CC012D0989}"/>
              </a:ext>
            </a:extLst>
          </p:cNvPr>
          <p:cNvCxnSpPr>
            <a:stCxn id="6" idx="3"/>
            <a:endCxn id="23" idx="0"/>
          </p:cNvCxnSpPr>
          <p:nvPr/>
        </p:nvCxnSpPr>
        <p:spPr>
          <a:xfrm flipH="1">
            <a:off x="1134409" y="3731663"/>
            <a:ext cx="177513" cy="246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988773-6F42-4581-BA7C-2E29EBBF672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1083147" y="4786389"/>
            <a:ext cx="115891" cy="25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9BBFF5-41D3-4266-A770-D819DAA28DE0}"/>
              </a:ext>
            </a:extLst>
          </p:cNvPr>
          <p:cNvCxnSpPr>
            <a:cxnSpLocks/>
          </p:cNvCxnSpPr>
          <p:nvPr/>
        </p:nvCxnSpPr>
        <p:spPr>
          <a:xfrm>
            <a:off x="1326735" y="4818842"/>
            <a:ext cx="105741" cy="1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FE13F54-8359-4DD7-BFF6-E467FBDB31C4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1135353" y="4854970"/>
            <a:ext cx="81394" cy="12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4AEB49-02DE-4EB1-9C8A-1FDED39C3717}"/>
              </a:ext>
            </a:extLst>
          </p:cNvPr>
          <p:cNvCxnSpPr>
            <a:stCxn id="26" idx="3"/>
            <a:endCxn id="28" idx="0"/>
          </p:cNvCxnSpPr>
          <p:nvPr/>
        </p:nvCxnSpPr>
        <p:spPr>
          <a:xfrm flipH="1">
            <a:off x="1373045" y="4879561"/>
            <a:ext cx="80515" cy="13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226661-8977-458C-8449-F310F84CA1DB}"/>
              </a:ext>
            </a:extLst>
          </p:cNvPr>
          <p:cNvCxnSpPr>
            <a:cxnSpLocks/>
          </p:cNvCxnSpPr>
          <p:nvPr/>
        </p:nvCxnSpPr>
        <p:spPr>
          <a:xfrm>
            <a:off x="1787465" y="4009585"/>
            <a:ext cx="117732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1656DE7-94BB-4EFD-B096-C74852A13F3E}"/>
              </a:ext>
            </a:extLst>
          </p:cNvPr>
          <p:cNvCxnSpPr>
            <a:cxnSpLocks/>
          </p:cNvCxnSpPr>
          <p:nvPr/>
        </p:nvCxnSpPr>
        <p:spPr>
          <a:xfrm>
            <a:off x="1787465" y="5115244"/>
            <a:ext cx="117732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B3B4DA4-3289-400A-8643-4BA7924E3FE0}"/>
              </a:ext>
            </a:extLst>
          </p:cNvPr>
          <p:cNvSpPr/>
          <p:nvPr/>
        </p:nvSpPr>
        <p:spPr>
          <a:xfrm>
            <a:off x="3128008" y="3709333"/>
            <a:ext cx="914400" cy="5669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7B3E91D-FF2F-482F-A208-5534F0C24DAA}"/>
              </a:ext>
            </a:extLst>
          </p:cNvPr>
          <p:cNvSpPr/>
          <p:nvPr/>
        </p:nvSpPr>
        <p:spPr>
          <a:xfrm>
            <a:off x="3128008" y="4844884"/>
            <a:ext cx="914400" cy="5669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D379E2-C06E-48B1-AF6D-B47734088B09}"/>
              </a:ext>
            </a:extLst>
          </p:cNvPr>
          <p:cNvCxnSpPr/>
          <p:nvPr/>
        </p:nvCxnSpPr>
        <p:spPr>
          <a:xfrm>
            <a:off x="3278445" y="4276281"/>
            <a:ext cx="0" cy="5686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0AC9A1C-BBB0-4F57-A9DA-CBA972E7B36F}"/>
              </a:ext>
            </a:extLst>
          </p:cNvPr>
          <p:cNvCxnSpPr/>
          <p:nvPr/>
        </p:nvCxnSpPr>
        <p:spPr>
          <a:xfrm flipV="1">
            <a:off x="3858835" y="4268574"/>
            <a:ext cx="0" cy="576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7973369-2F0E-4599-924A-FA0DD773B0A0}"/>
              </a:ext>
            </a:extLst>
          </p:cNvPr>
          <p:cNvCxnSpPr>
            <a:cxnSpLocks/>
          </p:cNvCxnSpPr>
          <p:nvPr/>
        </p:nvCxnSpPr>
        <p:spPr>
          <a:xfrm>
            <a:off x="4317305" y="4009585"/>
            <a:ext cx="120780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BE8430-D038-42BC-A3CA-718E5AB5B4BE}"/>
              </a:ext>
            </a:extLst>
          </p:cNvPr>
          <p:cNvCxnSpPr>
            <a:cxnSpLocks/>
          </p:cNvCxnSpPr>
          <p:nvPr/>
        </p:nvCxnSpPr>
        <p:spPr>
          <a:xfrm>
            <a:off x="4317305" y="5122864"/>
            <a:ext cx="124590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02572BA-AC0A-4123-94B3-1B03EB6BFE29}"/>
              </a:ext>
            </a:extLst>
          </p:cNvPr>
          <p:cNvSpPr/>
          <p:nvPr/>
        </p:nvSpPr>
        <p:spPr>
          <a:xfrm>
            <a:off x="5715017" y="3709333"/>
            <a:ext cx="914400" cy="5669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04EA60B-7888-4FE9-8EE6-DAF095A1EEF6}"/>
              </a:ext>
            </a:extLst>
          </p:cNvPr>
          <p:cNvSpPr/>
          <p:nvPr/>
        </p:nvSpPr>
        <p:spPr>
          <a:xfrm>
            <a:off x="5715017" y="4844884"/>
            <a:ext cx="914400" cy="5669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F79EBAA-32C1-40B0-88A7-DCEC93F28BDC}"/>
              </a:ext>
            </a:extLst>
          </p:cNvPr>
          <p:cNvCxnSpPr>
            <a:cxnSpLocks/>
          </p:cNvCxnSpPr>
          <p:nvPr/>
        </p:nvCxnSpPr>
        <p:spPr>
          <a:xfrm>
            <a:off x="6819900" y="4001965"/>
            <a:ext cx="97597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A7EF7A1-DC9F-469D-8AC2-4105FB9C5FA7}"/>
              </a:ext>
            </a:extLst>
          </p:cNvPr>
          <p:cNvCxnSpPr>
            <a:cxnSpLocks/>
          </p:cNvCxnSpPr>
          <p:nvPr/>
        </p:nvCxnSpPr>
        <p:spPr>
          <a:xfrm>
            <a:off x="6819900" y="5115244"/>
            <a:ext cx="101407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9A088A0-A7AB-444D-8786-09DC367961F0}"/>
              </a:ext>
            </a:extLst>
          </p:cNvPr>
          <p:cNvSpPr txBox="1"/>
          <p:nvPr/>
        </p:nvSpPr>
        <p:spPr>
          <a:xfrm>
            <a:off x="3136852" y="3788899"/>
            <a:ext cx="8827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Propagation Layers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AC41282-A3A4-4785-B3F3-F1D609FBA52B}"/>
              </a:ext>
            </a:extLst>
          </p:cNvPr>
          <p:cNvSpPr txBox="1"/>
          <p:nvPr/>
        </p:nvSpPr>
        <p:spPr>
          <a:xfrm>
            <a:off x="3128863" y="4925150"/>
            <a:ext cx="882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Propagation Layers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B4C7C9-285F-412F-927D-F94AD4B2288F}"/>
              </a:ext>
            </a:extLst>
          </p:cNvPr>
          <p:cNvSpPr txBox="1"/>
          <p:nvPr/>
        </p:nvSpPr>
        <p:spPr>
          <a:xfrm>
            <a:off x="5746705" y="3860602"/>
            <a:ext cx="882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Aggregator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1325E7-E8D3-400E-9457-8E3A0C930310}"/>
              </a:ext>
            </a:extLst>
          </p:cNvPr>
          <p:cNvSpPr txBox="1"/>
          <p:nvPr/>
        </p:nvSpPr>
        <p:spPr>
          <a:xfrm>
            <a:off x="5746702" y="5001213"/>
            <a:ext cx="882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Aggregator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B1374D5-1570-4E25-87AD-B0E5859B8D78}"/>
              </a:ext>
            </a:extLst>
          </p:cNvPr>
          <p:cNvSpPr txBox="1"/>
          <p:nvPr/>
        </p:nvSpPr>
        <p:spPr>
          <a:xfrm>
            <a:off x="3128008" y="4409088"/>
            <a:ext cx="8827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Attention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3F44DA6-C2B8-4051-BDED-DBBB97EDA87F}"/>
              </a:ext>
            </a:extLst>
          </p:cNvPr>
          <p:cNvSpPr txBox="1"/>
          <p:nvPr/>
        </p:nvSpPr>
        <p:spPr>
          <a:xfrm>
            <a:off x="732710" y="4189009"/>
            <a:ext cx="882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Graph 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1DCCA25-C156-4AB8-ACEA-40E5E3FA9886}"/>
              </a:ext>
            </a:extLst>
          </p:cNvPr>
          <p:cNvSpPr txBox="1"/>
          <p:nvPr/>
        </p:nvSpPr>
        <p:spPr>
          <a:xfrm>
            <a:off x="721033" y="5229116"/>
            <a:ext cx="882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Graph 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006E1A9-2C2C-4EC1-B9A3-9683B3C67B7B}"/>
              </a:ext>
            </a:extLst>
          </p:cNvPr>
          <p:cNvSpPr txBox="1"/>
          <p:nvPr/>
        </p:nvSpPr>
        <p:spPr>
          <a:xfrm>
            <a:off x="8784510" y="4192445"/>
            <a:ext cx="9441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Embedding 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556975-1F9A-4391-9227-981BBE97AFF7}"/>
              </a:ext>
            </a:extLst>
          </p:cNvPr>
          <p:cNvSpPr txBox="1"/>
          <p:nvPr/>
        </p:nvSpPr>
        <p:spPr>
          <a:xfrm>
            <a:off x="8773048" y="5294593"/>
            <a:ext cx="955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Embedding 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FB058F0-6339-4988-A8DD-54F10C682DEA}"/>
              </a:ext>
            </a:extLst>
          </p:cNvPr>
          <p:cNvSpPr/>
          <p:nvPr/>
        </p:nvSpPr>
        <p:spPr>
          <a:xfrm>
            <a:off x="7917337" y="3877624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A1F7212-5350-43A6-B85E-213572E19D77}"/>
              </a:ext>
            </a:extLst>
          </p:cNvPr>
          <p:cNvSpPr/>
          <p:nvPr/>
        </p:nvSpPr>
        <p:spPr>
          <a:xfrm>
            <a:off x="8265384" y="3877624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E90C556-E6C1-4DEA-AE49-35ECCB331994}"/>
              </a:ext>
            </a:extLst>
          </p:cNvPr>
          <p:cNvSpPr/>
          <p:nvPr/>
        </p:nvSpPr>
        <p:spPr>
          <a:xfrm>
            <a:off x="8613431" y="3877624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439B0BF-B8D4-4EFC-B506-AAA1138C40B0}"/>
              </a:ext>
            </a:extLst>
          </p:cNvPr>
          <p:cNvSpPr/>
          <p:nvPr/>
        </p:nvSpPr>
        <p:spPr>
          <a:xfrm>
            <a:off x="8961478" y="3877624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C88F939-586B-49C0-9004-A61209B416E3}"/>
              </a:ext>
            </a:extLst>
          </p:cNvPr>
          <p:cNvSpPr/>
          <p:nvPr/>
        </p:nvSpPr>
        <p:spPr>
          <a:xfrm>
            <a:off x="9309525" y="3877624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C1E32D5-E7D9-4BC7-8902-D035A18B5291}"/>
              </a:ext>
            </a:extLst>
          </p:cNvPr>
          <p:cNvSpPr/>
          <p:nvPr/>
        </p:nvSpPr>
        <p:spPr>
          <a:xfrm>
            <a:off x="9657572" y="3877623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94CB3AE-EAEF-4C3E-8BFF-2A82D12590C0}"/>
              </a:ext>
            </a:extLst>
          </p:cNvPr>
          <p:cNvSpPr/>
          <p:nvPr/>
        </p:nvSpPr>
        <p:spPr>
          <a:xfrm>
            <a:off x="10005619" y="3877623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ACDB942-C127-4253-8173-EDAF8B2E9AD0}"/>
              </a:ext>
            </a:extLst>
          </p:cNvPr>
          <p:cNvSpPr/>
          <p:nvPr/>
        </p:nvSpPr>
        <p:spPr>
          <a:xfrm>
            <a:off x="10357987" y="3877623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DE182CE-2453-4418-9140-224D8F3526C6}"/>
              </a:ext>
            </a:extLst>
          </p:cNvPr>
          <p:cNvSpPr/>
          <p:nvPr/>
        </p:nvSpPr>
        <p:spPr>
          <a:xfrm>
            <a:off x="7917035" y="4983283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BCCF9F1-0C07-4D63-99C2-126777F1CE38}"/>
              </a:ext>
            </a:extLst>
          </p:cNvPr>
          <p:cNvSpPr/>
          <p:nvPr/>
        </p:nvSpPr>
        <p:spPr>
          <a:xfrm>
            <a:off x="8265082" y="4983283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70D1A0D-9085-4C1E-A785-E020C551026C}"/>
              </a:ext>
            </a:extLst>
          </p:cNvPr>
          <p:cNvSpPr/>
          <p:nvPr/>
        </p:nvSpPr>
        <p:spPr>
          <a:xfrm>
            <a:off x="8613129" y="4983283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E86C4E5-E393-4228-97E7-C10475BDAB97}"/>
              </a:ext>
            </a:extLst>
          </p:cNvPr>
          <p:cNvSpPr/>
          <p:nvPr/>
        </p:nvSpPr>
        <p:spPr>
          <a:xfrm>
            <a:off x="8961176" y="4983283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9B4E4ED-85E8-40C8-A250-7F5B3B5FF515}"/>
              </a:ext>
            </a:extLst>
          </p:cNvPr>
          <p:cNvSpPr/>
          <p:nvPr/>
        </p:nvSpPr>
        <p:spPr>
          <a:xfrm>
            <a:off x="9309223" y="4983283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E876478-45AE-462E-B9A8-6739532DCBF2}"/>
              </a:ext>
            </a:extLst>
          </p:cNvPr>
          <p:cNvSpPr/>
          <p:nvPr/>
        </p:nvSpPr>
        <p:spPr>
          <a:xfrm>
            <a:off x="9657270" y="4983282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7E05386-B4A7-4BBC-9066-0450BEAB1E7E}"/>
              </a:ext>
            </a:extLst>
          </p:cNvPr>
          <p:cNvSpPr/>
          <p:nvPr/>
        </p:nvSpPr>
        <p:spPr>
          <a:xfrm>
            <a:off x="10005317" y="4983282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DD22697-B5E7-4C1F-9805-473734DC559C}"/>
              </a:ext>
            </a:extLst>
          </p:cNvPr>
          <p:cNvSpPr/>
          <p:nvPr/>
        </p:nvSpPr>
        <p:spPr>
          <a:xfrm>
            <a:off x="10357685" y="4983282"/>
            <a:ext cx="348047" cy="263921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17E4F6D6-90CE-4E61-AB09-1C6549753D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8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92"/>
    </mc:Choice>
    <mc:Fallback xmlns="">
      <p:transition spd="slow" advTm="37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4863</TotalTime>
  <Words>654</Words>
  <Application>Microsoft Office PowerPoint</Application>
  <PresentationFormat>Widescreen</PresentationFormat>
  <Paragraphs>135</Paragraphs>
  <Slides>19</Slides>
  <Notes>1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Retrospect</vt:lpstr>
      <vt:lpstr>Graph Neural Networks for FC Fingerprinting</vt:lpstr>
      <vt:lpstr>Goals</vt:lpstr>
      <vt:lpstr>Background – Functional Connectome (FC)</vt:lpstr>
      <vt:lpstr>Background – FC Fingerprinting</vt:lpstr>
      <vt:lpstr>Background – Graph Neural Networks</vt:lpstr>
      <vt:lpstr>Intellectual Merits</vt:lpstr>
      <vt:lpstr>Broader Impacts</vt:lpstr>
      <vt:lpstr>Design Specifications – Graph Matching Networks</vt:lpstr>
      <vt:lpstr>Graph Matching Networks</vt:lpstr>
      <vt:lpstr>Design Specifications – Siamese Graph Convolutional Networks</vt:lpstr>
      <vt:lpstr>Siamese Graph Convolutional Networks</vt:lpstr>
      <vt:lpstr>Technologies</vt:lpstr>
      <vt:lpstr>Results</vt:lpstr>
      <vt:lpstr>Results</vt:lpstr>
      <vt:lpstr>Challenges</vt:lpstr>
      <vt:lpstr>Challenge – Issues in GMN</vt:lpstr>
      <vt:lpstr>What I Learned</vt:lpstr>
      <vt:lpstr>References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 for FC Fingerprinting</dc:title>
  <dc:creator>Thomas Muha</dc:creator>
  <cp:lastModifiedBy>Muha, Thomas (muhats)</cp:lastModifiedBy>
  <cp:revision>572</cp:revision>
  <dcterms:created xsi:type="dcterms:W3CDTF">2022-03-25T23:02:31Z</dcterms:created>
  <dcterms:modified xsi:type="dcterms:W3CDTF">2022-04-23T22:12:28Z</dcterms:modified>
</cp:coreProperties>
</file>